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2" r:id="rId4"/>
  </p:sldMasterIdLst>
  <p:notesMasterIdLst>
    <p:notesMasterId r:id="rId7"/>
  </p:notesMasterIdLst>
  <p:handoutMasterIdLst>
    <p:handoutMasterId r:id="rId8"/>
  </p:handoutMasterIdLst>
  <p:sldIdLst>
    <p:sldId id="263" r:id="rId5"/>
    <p:sldId id="262" r:id="rId6"/>
  </p:sldIdLst>
  <p:sldSz cx="10693400" cy="7561263"/>
  <p:notesSz cx="7265988" cy="103759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168">
          <p15:clr>
            <a:srgbClr val="A4A3A4"/>
          </p15:clr>
        </p15:guide>
        <p15:guide id="3" orient="horz" pos="675">
          <p15:clr>
            <a:srgbClr val="A4A3A4"/>
          </p15:clr>
        </p15:guide>
        <p15:guide id="4" pos="4570" userDrawn="1">
          <p15:clr>
            <a:srgbClr val="A4A3A4"/>
          </p15:clr>
        </p15:guide>
        <p15:guide id="5" pos="2189">
          <p15:clr>
            <a:srgbClr val="A4A3A4"/>
          </p15:clr>
        </p15:guide>
        <p15:guide id="6" pos="69">
          <p15:clr>
            <a:srgbClr val="A4A3A4"/>
          </p15:clr>
        </p15:guide>
        <p15:guide id="7" pos="2506" userDrawn="1">
          <p15:clr>
            <a:srgbClr val="A4A3A4"/>
          </p15:clr>
        </p15:guide>
        <p15:guide id="8" pos="4275" userDrawn="1">
          <p15:clr>
            <a:srgbClr val="A4A3A4"/>
          </p15:clr>
        </p15:guide>
        <p15:guide id="9" pos="6676">
          <p15:clr>
            <a:srgbClr val="A4A3A4"/>
          </p15:clr>
        </p15:guide>
        <p15:guide id="10" pos="3391"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33"/>
    <a:srgbClr val="459C14"/>
    <a:srgbClr val="0099CC"/>
    <a:srgbClr val="99CC33"/>
    <a:srgbClr val="666666"/>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7" autoAdjust="0"/>
    <p:restoredTop sz="93213" autoAdjust="0"/>
  </p:normalViewPr>
  <p:slideViewPr>
    <p:cSldViewPr snapToGrid="0">
      <p:cViewPr varScale="1">
        <p:scale>
          <a:sx n="62" d="100"/>
          <a:sy n="62" d="100"/>
        </p:scale>
        <p:origin x="1120" y="36"/>
      </p:cViewPr>
      <p:guideLst>
        <p:guide orient="horz" pos="2448"/>
        <p:guide pos="3168"/>
        <p:guide orient="horz" pos="675"/>
        <p:guide pos="4570"/>
        <p:guide pos="2189"/>
        <p:guide pos="69"/>
        <p:guide pos="2506"/>
        <p:guide pos="4275"/>
        <p:guide pos="6676"/>
        <p:guide pos="3391"/>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44" d="100"/>
          <a:sy n="44" d="100"/>
        </p:scale>
        <p:origin x="2112"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1 för sidhuvud"/>
          <p:cNvSpPr>
            <a:spLocks noGrp="1"/>
          </p:cNvSpPr>
          <p:nvPr>
            <p:ph type="hdr" sz="quarter"/>
          </p:nvPr>
        </p:nvSpPr>
        <p:spPr>
          <a:xfrm>
            <a:off x="0" y="4"/>
            <a:ext cx="3148595" cy="520597"/>
          </a:xfrm>
          <a:prstGeom prst="rect">
            <a:avLst/>
          </a:prstGeom>
        </p:spPr>
        <p:txBody>
          <a:bodyPr vert="horz" lIns="100760" tIns="50379" rIns="100760" bIns="50379" rtlCol="0"/>
          <a:lstStyle>
            <a:lvl1pPr algn="l" latinLnBrk="0">
              <a:defRPr lang="sv-SE" sz="1400"/>
            </a:lvl1pPr>
          </a:lstStyle>
          <a:p>
            <a:endParaRPr lang="sv-SE"/>
          </a:p>
        </p:txBody>
      </p:sp>
      <p:sp>
        <p:nvSpPr>
          <p:cNvPr id="3" name="Platshållare 2 för datum"/>
          <p:cNvSpPr>
            <a:spLocks noGrp="1"/>
          </p:cNvSpPr>
          <p:nvPr>
            <p:ph type="dt" sz="quarter" idx="1"/>
          </p:nvPr>
        </p:nvSpPr>
        <p:spPr>
          <a:xfrm>
            <a:off x="4115715" y="4"/>
            <a:ext cx="3148595" cy="520597"/>
          </a:xfrm>
          <a:prstGeom prst="rect">
            <a:avLst/>
          </a:prstGeom>
        </p:spPr>
        <p:txBody>
          <a:bodyPr vert="horz" lIns="100760" tIns="50379" rIns="100760" bIns="50379" rtlCol="0"/>
          <a:lstStyle>
            <a:lvl1pPr algn="r" latinLnBrk="0">
              <a:defRPr lang="sv-SE" sz="1400"/>
            </a:lvl1pPr>
          </a:lstStyle>
          <a:p>
            <a:fld id="{38D6FE3C-34D8-4B4B-9273-D907B0A3B964}" type="datetimeFigureOut">
              <a:rPr lang="sv-SE"/>
              <a:t>2017-03-15</a:t>
            </a:fld>
            <a:endParaRPr lang="sv-SE"/>
          </a:p>
        </p:txBody>
      </p:sp>
      <p:sp>
        <p:nvSpPr>
          <p:cNvPr id="4" name="Platshållare 3 för sidfot"/>
          <p:cNvSpPr>
            <a:spLocks noGrp="1"/>
          </p:cNvSpPr>
          <p:nvPr>
            <p:ph type="ftr" sz="quarter" idx="2"/>
          </p:nvPr>
        </p:nvSpPr>
        <p:spPr>
          <a:xfrm>
            <a:off x="0" y="9855305"/>
            <a:ext cx="3148595" cy="520596"/>
          </a:xfrm>
          <a:prstGeom prst="rect">
            <a:avLst/>
          </a:prstGeom>
        </p:spPr>
        <p:txBody>
          <a:bodyPr vert="horz" lIns="100760" tIns="50379" rIns="100760" bIns="50379" rtlCol="0" anchor="b"/>
          <a:lstStyle>
            <a:lvl1pPr algn="l" latinLnBrk="0">
              <a:defRPr lang="sv-SE" sz="1400"/>
            </a:lvl1pPr>
          </a:lstStyle>
          <a:p>
            <a:endParaRPr lang="sv-SE"/>
          </a:p>
        </p:txBody>
      </p:sp>
      <p:sp>
        <p:nvSpPr>
          <p:cNvPr id="5" name="Platshållare 4 för bildnummer"/>
          <p:cNvSpPr>
            <a:spLocks noGrp="1"/>
          </p:cNvSpPr>
          <p:nvPr>
            <p:ph type="sldNum" sz="quarter" idx="3"/>
          </p:nvPr>
        </p:nvSpPr>
        <p:spPr>
          <a:xfrm>
            <a:off x="4115715" y="9855305"/>
            <a:ext cx="3148595" cy="520596"/>
          </a:xfrm>
          <a:prstGeom prst="rect">
            <a:avLst/>
          </a:prstGeom>
        </p:spPr>
        <p:txBody>
          <a:bodyPr vert="horz" lIns="100760" tIns="50379" rIns="100760" bIns="50379" rtlCol="0" anchor="b"/>
          <a:lstStyle>
            <a:lvl1pPr algn="r" latinLnBrk="0">
              <a:defRPr lang="sv-SE" sz="1400"/>
            </a:lvl1pPr>
          </a:lstStyle>
          <a:p>
            <a:fld id="{E169A89D-734B-4FAD-B6E7-2B864E72E489}" type="slidenum">
              <a:rPr lang="sv-SE"/>
              <a:t>‹#›</a:t>
            </a:fld>
            <a:endParaRPr lang="sv-SE"/>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1 för sidhuvud"/>
          <p:cNvSpPr>
            <a:spLocks noGrp="1"/>
          </p:cNvSpPr>
          <p:nvPr>
            <p:ph type="hdr" sz="quarter"/>
          </p:nvPr>
        </p:nvSpPr>
        <p:spPr>
          <a:xfrm>
            <a:off x="0" y="4"/>
            <a:ext cx="3148595" cy="520597"/>
          </a:xfrm>
          <a:prstGeom prst="rect">
            <a:avLst/>
          </a:prstGeom>
        </p:spPr>
        <p:txBody>
          <a:bodyPr vert="horz" lIns="100760" tIns="50379" rIns="100760" bIns="50379" rtlCol="0"/>
          <a:lstStyle>
            <a:lvl1pPr algn="l" latinLnBrk="0">
              <a:defRPr lang="sv-SE" sz="1400"/>
            </a:lvl1pPr>
          </a:lstStyle>
          <a:p>
            <a:endParaRPr lang="sv-SE"/>
          </a:p>
        </p:txBody>
      </p:sp>
      <p:sp>
        <p:nvSpPr>
          <p:cNvPr id="3" name="Platshållare 2 för datum"/>
          <p:cNvSpPr>
            <a:spLocks noGrp="1"/>
          </p:cNvSpPr>
          <p:nvPr>
            <p:ph type="dt" idx="1"/>
          </p:nvPr>
        </p:nvSpPr>
        <p:spPr>
          <a:xfrm>
            <a:off x="4115715" y="4"/>
            <a:ext cx="3148595" cy="520597"/>
          </a:xfrm>
          <a:prstGeom prst="rect">
            <a:avLst/>
          </a:prstGeom>
        </p:spPr>
        <p:txBody>
          <a:bodyPr vert="horz" lIns="100760" tIns="50379" rIns="100760" bIns="50379" rtlCol="0"/>
          <a:lstStyle>
            <a:lvl1pPr algn="r" latinLnBrk="0">
              <a:defRPr lang="sv-SE" sz="1400"/>
            </a:lvl1pPr>
          </a:lstStyle>
          <a:p>
            <a:fld id="{1D0FF5F4-5691-49AF-9E16-FB22826F7264}" type="datetimeFigureOut">
              <a:t>2017-03-15</a:t>
            </a:fld>
            <a:endParaRPr lang="sv-SE"/>
          </a:p>
        </p:txBody>
      </p:sp>
      <p:sp>
        <p:nvSpPr>
          <p:cNvPr id="4" name="Platshållare 3 för bildobjekt"/>
          <p:cNvSpPr>
            <a:spLocks noGrp="1" noRot="1" noChangeAspect="1"/>
          </p:cNvSpPr>
          <p:nvPr>
            <p:ph type="sldImg" idx="2"/>
          </p:nvPr>
        </p:nvSpPr>
        <p:spPr>
          <a:xfrm>
            <a:off x="1157288" y="1296988"/>
            <a:ext cx="4951412" cy="3502025"/>
          </a:xfrm>
          <a:prstGeom prst="rect">
            <a:avLst/>
          </a:prstGeom>
          <a:noFill/>
          <a:ln w="12700">
            <a:solidFill>
              <a:prstClr val="black"/>
            </a:solidFill>
          </a:ln>
        </p:spPr>
        <p:txBody>
          <a:bodyPr vert="horz" lIns="100760" tIns="50379" rIns="100760" bIns="50379" rtlCol="0" anchor="ctr"/>
          <a:lstStyle/>
          <a:p>
            <a:endParaRPr lang="sv-SE"/>
          </a:p>
        </p:txBody>
      </p:sp>
      <p:sp>
        <p:nvSpPr>
          <p:cNvPr id="5" name="Platshållare 4 för anteckningar"/>
          <p:cNvSpPr>
            <a:spLocks noGrp="1"/>
          </p:cNvSpPr>
          <p:nvPr>
            <p:ph type="body" sz="quarter" idx="3"/>
          </p:nvPr>
        </p:nvSpPr>
        <p:spPr>
          <a:xfrm>
            <a:off x="726600" y="4993405"/>
            <a:ext cx="5812790" cy="4085511"/>
          </a:xfrm>
          <a:prstGeom prst="rect">
            <a:avLst/>
          </a:prstGeom>
        </p:spPr>
        <p:txBody>
          <a:bodyPr vert="horz" lIns="100760" tIns="50379" rIns="100760" bIns="50379" rtlCol="0"/>
          <a:lstStyle/>
          <a:p>
            <a:pPr lvl="0"/>
            <a:r>
              <a:rPr lang="sv-SE"/>
              <a:t>Klicka för att ändra formatet för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5 för sidfot"/>
          <p:cNvSpPr>
            <a:spLocks noGrp="1"/>
          </p:cNvSpPr>
          <p:nvPr>
            <p:ph type="ftr" sz="quarter" idx="4"/>
          </p:nvPr>
        </p:nvSpPr>
        <p:spPr>
          <a:xfrm>
            <a:off x="0" y="9855305"/>
            <a:ext cx="3148595" cy="520596"/>
          </a:xfrm>
          <a:prstGeom prst="rect">
            <a:avLst/>
          </a:prstGeom>
        </p:spPr>
        <p:txBody>
          <a:bodyPr vert="horz" lIns="100760" tIns="50379" rIns="100760" bIns="50379" rtlCol="0" anchor="b"/>
          <a:lstStyle>
            <a:lvl1pPr algn="l" latinLnBrk="0">
              <a:defRPr lang="sv-SE" sz="1400"/>
            </a:lvl1pPr>
          </a:lstStyle>
          <a:p>
            <a:endParaRPr lang="sv-SE"/>
          </a:p>
        </p:txBody>
      </p:sp>
      <p:sp>
        <p:nvSpPr>
          <p:cNvPr id="7" name="Platshållare 6 för bildnummer"/>
          <p:cNvSpPr>
            <a:spLocks noGrp="1"/>
          </p:cNvSpPr>
          <p:nvPr>
            <p:ph type="sldNum" sz="quarter" idx="5"/>
          </p:nvPr>
        </p:nvSpPr>
        <p:spPr>
          <a:xfrm>
            <a:off x="4115715" y="9855305"/>
            <a:ext cx="3148595" cy="520596"/>
          </a:xfrm>
          <a:prstGeom prst="rect">
            <a:avLst/>
          </a:prstGeom>
        </p:spPr>
        <p:txBody>
          <a:bodyPr vert="horz" lIns="100760" tIns="50379" rIns="100760" bIns="50379" rtlCol="0" anchor="b"/>
          <a:lstStyle>
            <a:lvl1pPr algn="r" latinLnBrk="0">
              <a:defRPr lang="sv-SE" sz="1400"/>
            </a:lvl1pPr>
          </a:lstStyle>
          <a:p>
            <a:fld id="{952A89D7-7603-4ECB-ADF6-F6CF2BE4F401}" type="slidenum">
              <a:t>‹#›</a:t>
            </a:fld>
            <a:endParaRPr lang="sv-SE"/>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lang="sv-SE" sz="1200" kern="1200">
        <a:solidFill>
          <a:schemeClr val="tx1"/>
        </a:solidFill>
        <a:latin typeface="+mn-lt"/>
        <a:ea typeface="+mn-ea"/>
        <a:cs typeface="+mn-cs"/>
      </a:defRPr>
    </a:lvl1pPr>
    <a:lvl2pPr marL="457200" algn="l" defTabSz="914400" rtl="0" eaLnBrk="1" latinLnBrk="0" hangingPunct="1">
      <a:defRPr lang="sv-SE" sz="1200" kern="1200">
        <a:solidFill>
          <a:schemeClr val="tx1"/>
        </a:solidFill>
        <a:latin typeface="+mn-lt"/>
        <a:ea typeface="+mn-ea"/>
        <a:cs typeface="+mn-cs"/>
      </a:defRPr>
    </a:lvl2pPr>
    <a:lvl3pPr marL="914400" algn="l" defTabSz="914400" rtl="0" eaLnBrk="1" latinLnBrk="0" hangingPunct="1">
      <a:defRPr lang="sv-SE" sz="1200" kern="1200">
        <a:solidFill>
          <a:schemeClr val="tx1"/>
        </a:solidFill>
        <a:latin typeface="+mn-lt"/>
        <a:ea typeface="+mn-ea"/>
        <a:cs typeface="+mn-cs"/>
      </a:defRPr>
    </a:lvl3pPr>
    <a:lvl4pPr marL="1371600" algn="l" defTabSz="914400" rtl="0" eaLnBrk="1" latinLnBrk="0" hangingPunct="1">
      <a:defRPr lang="sv-SE" sz="1200" kern="1200">
        <a:solidFill>
          <a:schemeClr val="tx1"/>
        </a:solidFill>
        <a:latin typeface="+mn-lt"/>
        <a:ea typeface="+mn-ea"/>
        <a:cs typeface="+mn-cs"/>
      </a:defRPr>
    </a:lvl4pPr>
    <a:lvl5pPr marL="1828800" algn="l" defTabSz="914400" rtl="0" eaLnBrk="1" latinLnBrk="0" hangingPunct="1">
      <a:defRPr lang="sv-SE" sz="1200" kern="1200">
        <a:solidFill>
          <a:schemeClr val="tx1"/>
        </a:solidFill>
        <a:latin typeface="+mn-lt"/>
        <a:ea typeface="+mn-ea"/>
        <a:cs typeface="+mn-cs"/>
      </a:defRPr>
    </a:lvl5pPr>
    <a:lvl6pPr marL="2286000" algn="l" defTabSz="914400" rtl="0" eaLnBrk="1" latinLnBrk="0" hangingPunct="1">
      <a:defRPr lang="sv-SE" sz="1200" kern="1200">
        <a:solidFill>
          <a:schemeClr val="tx1"/>
        </a:solidFill>
        <a:latin typeface="+mn-lt"/>
        <a:ea typeface="+mn-ea"/>
        <a:cs typeface="+mn-cs"/>
      </a:defRPr>
    </a:lvl6pPr>
    <a:lvl7pPr marL="2743200" algn="l" defTabSz="914400" rtl="0" eaLnBrk="1" latinLnBrk="0" hangingPunct="1">
      <a:defRPr lang="sv-SE" sz="1200" kern="1200">
        <a:solidFill>
          <a:schemeClr val="tx1"/>
        </a:solidFill>
        <a:latin typeface="+mn-lt"/>
        <a:ea typeface="+mn-ea"/>
        <a:cs typeface="+mn-cs"/>
      </a:defRPr>
    </a:lvl7pPr>
    <a:lvl8pPr marL="3200400" algn="l" defTabSz="914400" rtl="0" eaLnBrk="1" latinLnBrk="0" hangingPunct="1">
      <a:defRPr lang="sv-SE" sz="1200" kern="1200">
        <a:solidFill>
          <a:schemeClr val="tx1"/>
        </a:solidFill>
        <a:latin typeface="+mn-lt"/>
        <a:ea typeface="+mn-ea"/>
        <a:cs typeface="+mn-cs"/>
      </a:defRPr>
    </a:lvl8pPr>
    <a:lvl9pPr marL="3657600" algn="l" defTabSz="914400" rtl="0" eaLnBrk="1" latinLnBrk="0" hangingPunct="1">
      <a:defRPr lang="sv-SE"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1 för bildobjekt"/>
          <p:cNvSpPr>
            <a:spLocks noGrp="1" noRot="1" noChangeAspect="1"/>
          </p:cNvSpPr>
          <p:nvPr>
            <p:ph type="sldImg"/>
          </p:nvPr>
        </p:nvSpPr>
        <p:spPr>
          <a:xfrm>
            <a:off x="1157288" y="1296988"/>
            <a:ext cx="4951412" cy="3502025"/>
          </a:xfrm>
        </p:spPr>
      </p:sp>
      <p:sp>
        <p:nvSpPr>
          <p:cNvPr id="3" name="Platshållare 2 för anteckningar"/>
          <p:cNvSpPr>
            <a:spLocks noGrp="1"/>
          </p:cNvSpPr>
          <p:nvPr>
            <p:ph type="body" idx="1"/>
          </p:nvPr>
        </p:nvSpPr>
        <p:spPr/>
        <p:txBody>
          <a:bodyPr/>
          <a:lstStyle/>
          <a:p>
            <a:r>
              <a:rPr lang="sv-SE" dirty="0"/>
              <a:t>Om du vill ändra den här broschyren ersätter du vårt exempelinnehåll med ditt eget. Om du hellre vill börja om från början trycker du på knappen Ny bild på fliken Start för att infoga en ny sida. Sedan lägger du till text och bilder i de tomma platshållarna. Om du behöver fler platshållare för rubriker, underrubriker eller brödtext kopierar du någon av de befintliga platshållarna och drar den nya till rätt plats.</a:t>
            </a:r>
          </a:p>
          <a:p>
            <a:endParaRPr lang="sv-SE" dirty="0"/>
          </a:p>
          <a:p>
            <a:r>
              <a:rPr lang="sv-SE" dirty="0"/>
              <a:t>Och lade du märke till att vi la till vikmarkeringar åt dig? De är väldigt tunna, men om du inte vill att de ska synas på din broschyr markerar du dem och tar bort dem innan du skriver ut.</a:t>
            </a:r>
          </a:p>
          <a:p>
            <a:endParaRPr lang="sv-SE" dirty="0"/>
          </a:p>
        </p:txBody>
      </p:sp>
      <p:sp>
        <p:nvSpPr>
          <p:cNvPr id="4" name="Platshållare 3 för bildnummer"/>
          <p:cNvSpPr>
            <a:spLocks noGrp="1"/>
          </p:cNvSpPr>
          <p:nvPr>
            <p:ph type="sldNum" sz="quarter" idx="10"/>
          </p:nvPr>
        </p:nvSpPr>
        <p:spPr/>
        <p:txBody>
          <a:bodyPr/>
          <a:lstStyle/>
          <a:p>
            <a:fld id="{952A89D7-7603-4ECB-ADF6-F6CF2BE4F401}" type="slidenum">
              <a:rPr lang="sv-SE" smtClean="0"/>
              <a:t>1</a:t>
            </a:fld>
            <a:endParaRPr lang="sv-SE"/>
          </a:p>
        </p:txBody>
      </p:sp>
    </p:spTree>
    <p:extLst>
      <p:ext uri="{BB962C8B-B14F-4D97-AF65-F5344CB8AC3E}">
        <p14:creationId xmlns:p14="http://schemas.microsoft.com/office/powerpoint/2010/main" val="4002311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1 för bildobjekt"/>
          <p:cNvSpPr>
            <a:spLocks noGrp="1" noRot="1" noChangeAspect="1"/>
          </p:cNvSpPr>
          <p:nvPr>
            <p:ph type="sldImg"/>
          </p:nvPr>
        </p:nvSpPr>
        <p:spPr>
          <a:xfrm>
            <a:off x="1157288" y="1296988"/>
            <a:ext cx="4951412" cy="3502025"/>
          </a:xfrm>
        </p:spPr>
      </p:sp>
      <p:sp>
        <p:nvSpPr>
          <p:cNvPr id="3" name="Platshållare 2 för anteckningar"/>
          <p:cNvSpPr>
            <a:spLocks noGrp="1"/>
          </p:cNvSpPr>
          <p:nvPr>
            <p:ph type="body" idx="1"/>
          </p:nvPr>
        </p:nvSpPr>
        <p:spPr/>
        <p:txBody>
          <a:bodyPr/>
          <a:lstStyle/>
          <a:p>
            <a:endParaRPr lang="sv-SE"/>
          </a:p>
        </p:txBody>
      </p:sp>
      <p:sp>
        <p:nvSpPr>
          <p:cNvPr id="4" name="Platshållare 3 för bildnummer"/>
          <p:cNvSpPr>
            <a:spLocks noGrp="1"/>
          </p:cNvSpPr>
          <p:nvPr>
            <p:ph type="sldNum" sz="quarter" idx="10"/>
          </p:nvPr>
        </p:nvSpPr>
        <p:spPr/>
        <p:txBody>
          <a:bodyPr/>
          <a:lstStyle/>
          <a:p>
            <a:fld id="{952A89D7-7603-4ECB-ADF6-F6CF2BE4F401}" type="slidenum">
              <a:rPr lang="sv-SE" smtClean="0"/>
              <a:t>2</a:t>
            </a:fld>
            <a:endParaRPr lang="sv-SE"/>
          </a:p>
        </p:txBody>
      </p:sp>
    </p:spTree>
    <p:extLst>
      <p:ext uri="{BB962C8B-B14F-4D97-AF65-F5344CB8AC3E}">
        <p14:creationId xmlns:p14="http://schemas.microsoft.com/office/powerpoint/2010/main" val="1298715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802005" y="2348893"/>
            <a:ext cx="9089390" cy="1620770"/>
          </a:xfrm>
        </p:spPr>
        <p:txBody>
          <a:bodyPr/>
          <a:lstStyle/>
          <a:p>
            <a:r>
              <a:rPr lang="sv-SE"/>
              <a:t>Klicka här för att ändra format</a:t>
            </a:r>
          </a:p>
        </p:txBody>
      </p:sp>
      <p:sp>
        <p:nvSpPr>
          <p:cNvPr id="3" name="Underrubrik 2"/>
          <p:cNvSpPr>
            <a:spLocks noGrp="1"/>
          </p:cNvSpPr>
          <p:nvPr>
            <p:ph type="subTitle" idx="1"/>
          </p:nvPr>
        </p:nvSpPr>
        <p:spPr>
          <a:xfrm>
            <a:off x="1604010" y="4284717"/>
            <a:ext cx="7485380" cy="1932323"/>
          </a:xfrm>
        </p:spPr>
        <p:txBody>
          <a:bodyPr/>
          <a:lstStyle>
            <a:lvl1pPr marL="0" indent="0" algn="ctr">
              <a:buNone/>
              <a:defRPr>
                <a:solidFill>
                  <a:schemeClr val="tx1">
                    <a:tint val="75000"/>
                  </a:schemeClr>
                </a:solidFill>
              </a:defRPr>
            </a:lvl1pPr>
            <a:lvl2pPr marL="509292" indent="0" algn="ctr">
              <a:buNone/>
              <a:defRPr>
                <a:solidFill>
                  <a:schemeClr val="tx1">
                    <a:tint val="75000"/>
                  </a:schemeClr>
                </a:solidFill>
              </a:defRPr>
            </a:lvl2pPr>
            <a:lvl3pPr marL="1018586" indent="0" algn="ctr">
              <a:buNone/>
              <a:defRPr>
                <a:solidFill>
                  <a:schemeClr val="tx1">
                    <a:tint val="75000"/>
                  </a:schemeClr>
                </a:solidFill>
              </a:defRPr>
            </a:lvl3pPr>
            <a:lvl4pPr marL="1527879" indent="0" algn="ctr">
              <a:buNone/>
              <a:defRPr>
                <a:solidFill>
                  <a:schemeClr val="tx1">
                    <a:tint val="75000"/>
                  </a:schemeClr>
                </a:solidFill>
              </a:defRPr>
            </a:lvl4pPr>
            <a:lvl5pPr marL="2037173" indent="0" algn="ctr">
              <a:buNone/>
              <a:defRPr>
                <a:solidFill>
                  <a:schemeClr val="tx1">
                    <a:tint val="75000"/>
                  </a:schemeClr>
                </a:solidFill>
              </a:defRPr>
            </a:lvl5pPr>
            <a:lvl6pPr marL="2546466" indent="0" algn="ctr">
              <a:buNone/>
              <a:defRPr>
                <a:solidFill>
                  <a:schemeClr val="tx1">
                    <a:tint val="75000"/>
                  </a:schemeClr>
                </a:solidFill>
              </a:defRPr>
            </a:lvl6pPr>
            <a:lvl7pPr marL="3055758" indent="0" algn="ctr">
              <a:buNone/>
              <a:defRPr>
                <a:solidFill>
                  <a:schemeClr val="tx1">
                    <a:tint val="75000"/>
                  </a:schemeClr>
                </a:solidFill>
              </a:defRPr>
            </a:lvl7pPr>
            <a:lvl8pPr marL="3565052" indent="0" algn="ctr">
              <a:buNone/>
              <a:defRPr>
                <a:solidFill>
                  <a:schemeClr val="tx1">
                    <a:tint val="75000"/>
                  </a:schemeClr>
                </a:solidFill>
              </a:defRPr>
            </a:lvl8pPr>
            <a:lvl9pPr marL="4074344" indent="0" algn="ctr">
              <a:buNone/>
              <a:defRPr>
                <a:solidFill>
                  <a:schemeClr val="tx1">
                    <a:tint val="75000"/>
                  </a:schemeClr>
                </a:solidFill>
              </a:defRPr>
            </a:lvl9pPr>
          </a:lstStyle>
          <a:p>
            <a:r>
              <a:rPr lang="sv-SE"/>
              <a:t>Klicka här för att ändra format på underrubrik i bakgrunden</a:t>
            </a:r>
          </a:p>
        </p:txBody>
      </p:sp>
      <p:sp>
        <p:nvSpPr>
          <p:cNvPr id="4" name="Platshållare för datum 3"/>
          <p:cNvSpPr>
            <a:spLocks noGrp="1"/>
          </p:cNvSpPr>
          <p:nvPr>
            <p:ph type="dt" sz="half" idx="10"/>
          </p:nvPr>
        </p:nvSpPr>
        <p:spPr/>
        <p:txBody>
          <a:bodyPr/>
          <a:lstStyle/>
          <a:p>
            <a:fld id="{FC7BAE6A-DCF3-43E4-B2A0-33D0CF1225FC}" type="datetimeFigureOut">
              <a:rPr lang="sv-SE" smtClean="0"/>
              <a:t>2017-03-15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F6761A3-4CAC-4C5F-AC82-8DB08D526BC2}" type="slidenum">
              <a:rPr lang="sv-SE" smtClean="0"/>
              <a:t>‹#›</a:t>
            </a:fld>
            <a:endParaRPr lang="sv-SE"/>
          </a:p>
        </p:txBody>
      </p:sp>
    </p:spTree>
    <p:extLst>
      <p:ext uri="{BB962C8B-B14F-4D97-AF65-F5344CB8AC3E}">
        <p14:creationId xmlns:p14="http://schemas.microsoft.com/office/powerpoint/2010/main" val="1464115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C7BAE6A-DCF3-43E4-B2A0-33D0CF1225FC}" type="datetimeFigureOut">
              <a:rPr lang="sv-SE" smtClean="0"/>
              <a:t>2017-03-15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F6761A3-4CAC-4C5F-AC82-8DB08D526BC2}" type="slidenum">
              <a:rPr lang="sv-SE" smtClean="0"/>
              <a:t>‹#›</a:t>
            </a:fld>
            <a:endParaRPr lang="sv-SE"/>
          </a:p>
        </p:txBody>
      </p:sp>
    </p:spTree>
    <p:extLst>
      <p:ext uri="{BB962C8B-B14F-4D97-AF65-F5344CB8AC3E}">
        <p14:creationId xmlns:p14="http://schemas.microsoft.com/office/powerpoint/2010/main" val="132446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528730" y="343059"/>
            <a:ext cx="2645503" cy="7312721"/>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588513" y="343059"/>
            <a:ext cx="7761997" cy="7312721"/>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C7BAE6A-DCF3-43E4-B2A0-33D0CF1225FC}" type="datetimeFigureOut">
              <a:rPr lang="sv-SE" smtClean="0"/>
              <a:t>2017-03-15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F6761A3-4CAC-4C5F-AC82-8DB08D526BC2}" type="slidenum">
              <a:rPr lang="sv-SE" smtClean="0"/>
              <a:t>‹#›</a:t>
            </a:fld>
            <a:endParaRPr lang="sv-SE"/>
          </a:p>
        </p:txBody>
      </p:sp>
    </p:spTree>
    <p:extLst>
      <p:ext uri="{BB962C8B-B14F-4D97-AF65-F5344CB8AC3E}">
        <p14:creationId xmlns:p14="http://schemas.microsoft.com/office/powerpoint/2010/main" val="3387486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mslags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586319277"/>
      </p:ext>
    </p:extLst>
  </p:cSld>
  <p:clrMapOvr>
    <a:masterClrMapping/>
  </p:clrMapOvr>
  <p:extLst mod="1">
    <p:ext uri="{DCECCB84-F9BA-43D5-87BE-67443E8EF086}">
      <p15:sldGuideLst xmlns:p15="http://schemas.microsoft.com/office/powerpoint/2012/main">
        <p15:guide id="1" orient="horz" pos="288" userDrawn="1">
          <p15:clr>
            <a:srgbClr val="FBAE40"/>
          </p15:clr>
        </p15:guide>
        <p15:guide id="2" orient="horz" pos="4560" userDrawn="1">
          <p15:clr>
            <a:srgbClr val="FBAE40"/>
          </p15:clr>
        </p15:guide>
        <p15:guide id="3" pos="144" userDrawn="1">
          <p15:clr>
            <a:srgbClr val="FBAE40"/>
          </p15:clr>
        </p15:guide>
        <p15:guide id="4" pos="1920" userDrawn="1">
          <p15:clr>
            <a:srgbClr val="FBAE40"/>
          </p15:clr>
        </p15:guide>
        <p15:guide id="6" pos="6156" userDrawn="1">
          <p15:clr>
            <a:srgbClr val="FBAE40"/>
          </p15:clr>
        </p15:guide>
        <p15:guide id="7" pos="4382" userDrawn="1">
          <p15:clr>
            <a:srgbClr val="FBAE40"/>
          </p15:clr>
        </p15:guide>
        <p15:guide id="8" pos="2250" userDrawn="1">
          <p15:clr>
            <a:srgbClr val="FBAE40"/>
          </p15:clr>
        </p15:guide>
        <p15:guide id="9" pos="4026"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Insid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4508751"/>
      </p:ext>
    </p:extLst>
  </p:cSld>
  <p:clrMapOvr>
    <a:masterClrMapping/>
  </p:clrMapOvr>
  <p:extLst mod="1">
    <p:ext uri="{DCECCB84-F9BA-43D5-87BE-67443E8EF086}">
      <p15:sldGuideLst xmlns:p15="http://schemas.microsoft.com/office/powerpoint/2012/main">
        <p15:guide id="1" pos="144" userDrawn="1">
          <p15:clr>
            <a:srgbClr val="FBAE40"/>
          </p15:clr>
        </p15:guide>
        <p15:guide id="2" pos="1920" userDrawn="1">
          <p15:clr>
            <a:srgbClr val="FBAE40"/>
          </p15:clr>
        </p15:guide>
        <p15:guide id="3" pos="2250" userDrawn="1">
          <p15:clr>
            <a:srgbClr val="FBAE40"/>
          </p15:clr>
        </p15:guide>
        <p15:guide id="4" pos="4026" userDrawn="1">
          <p15:clr>
            <a:srgbClr val="FBAE40"/>
          </p15:clr>
        </p15:guide>
        <p15:guide id="5" pos="4382" userDrawn="1">
          <p15:clr>
            <a:srgbClr val="FBAE40"/>
          </p15:clr>
        </p15:guide>
        <p15:guide id="6" pos="6160" userDrawn="1">
          <p15:clr>
            <a:srgbClr val="FBAE40"/>
          </p15:clr>
        </p15:guide>
        <p15:guide id="7" orient="horz" pos="288" userDrawn="1">
          <p15:clr>
            <a:srgbClr val="FBAE40"/>
          </p15:clr>
        </p15:guide>
        <p15:guide id="8" orient="horz" pos="456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FC7BAE6A-DCF3-43E4-B2A0-33D0CF1225FC}" type="datetimeFigureOut">
              <a:rPr lang="sv-SE" smtClean="0"/>
              <a:t>2017-03-15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F6761A3-4CAC-4C5F-AC82-8DB08D526BC2}" type="slidenum">
              <a:rPr lang="sv-SE" smtClean="0"/>
              <a:t>‹#›</a:t>
            </a:fld>
            <a:endParaRPr lang="sv-SE"/>
          </a:p>
        </p:txBody>
      </p:sp>
    </p:spTree>
    <p:extLst>
      <p:ext uri="{BB962C8B-B14F-4D97-AF65-F5344CB8AC3E}">
        <p14:creationId xmlns:p14="http://schemas.microsoft.com/office/powerpoint/2010/main" val="778813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44705" y="4858816"/>
            <a:ext cx="9089390" cy="1501751"/>
          </a:xfrm>
        </p:spPr>
        <p:txBody>
          <a:bodyPr anchor="t"/>
          <a:lstStyle>
            <a:lvl1pPr algn="l">
              <a:defRPr sz="4500" b="1" cap="all"/>
            </a:lvl1pPr>
          </a:lstStyle>
          <a:p>
            <a:r>
              <a:rPr lang="sv-SE"/>
              <a:t>Klicka här för att ändra format</a:t>
            </a:r>
          </a:p>
        </p:txBody>
      </p:sp>
      <p:sp>
        <p:nvSpPr>
          <p:cNvPr id="3" name="Platshållare för text 2"/>
          <p:cNvSpPr>
            <a:spLocks noGrp="1"/>
          </p:cNvSpPr>
          <p:nvPr>
            <p:ph type="body" idx="1"/>
          </p:nvPr>
        </p:nvSpPr>
        <p:spPr>
          <a:xfrm>
            <a:off x="844705" y="3204786"/>
            <a:ext cx="9089390" cy="1654026"/>
          </a:xfrm>
        </p:spPr>
        <p:txBody>
          <a:bodyPr anchor="b"/>
          <a:lstStyle>
            <a:lvl1pPr marL="0" indent="0">
              <a:buNone/>
              <a:defRPr sz="2200">
                <a:solidFill>
                  <a:schemeClr val="tx1">
                    <a:tint val="75000"/>
                  </a:schemeClr>
                </a:solidFill>
              </a:defRPr>
            </a:lvl1pPr>
            <a:lvl2pPr marL="509292" indent="0">
              <a:buNone/>
              <a:defRPr sz="2000">
                <a:solidFill>
                  <a:schemeClr val="tx1">
                    <a:tint val="75000"/>
                  </a:schemeClr>
                </a:solidFill>
              </a:defRPr>
            </a:lvl2pPr>
            <a:lvl3pPr marL="1018586" indent="0">
              <a:buNone/>
              <a:defRPr sz="1800">
                <a:solidFill>
                  <a:schemeClr val="tx1">
                    <a:tint val="75000"/>
                  </a:schemeClr>
                </a:solidFill>
              </a:defRPr>
            </a:lvl3pPr>
            <a:lvl4pPr marL="1527879" indent="0">
              <a:buNone/>
              <a:defRPr sz="1600">
                <a:solidFill>
                  <a:schemeClr val="tx1">
                    <a:tint val="75000"/>
                  </a:schemeClr>
                </a:solidFill>
              </a:defRPr>
            </a:lvl4pPr>
            <a:lvl5pPr marL="2037173" indent="0">
              <a:buNone/>
              <a:defRPr sz="1600">
                <a:solidFill>
                  <a:schemeClr val="tx1">
                    <a:tint val="75000"/>
                  </a:schemeClr>
                </a:solidFill>
              </a:defRPr>
            </a:lvl5pPr>
            <a:lvl6pPr marL="2546466" indent="0">
              <a:buNone/>
              <a:defRPr sz="1600">
                <a:solidFill>
                  <a:schemeClr val="tx1">
                    <a:tint val="75000"/>
                  </a:schemeClr>
                </a:solidFill>
              </a:defRPr>
            </a:lvl6pPr>
            <a:lvl7pPr marL="3055758" indent="0">
              <a:buNone/>
              <a:defRPr sz="1600">
                <a:solidFill>
                  <a:schemeClr val="tx1">
                    <a:tint val="75000"/>
                  </a:schemeClr>
                </a:solidFill>
              </a:defRPr>
            </a:lvl7pPr>
            <a:lvl8pPr marL="3565052" indent="0">
              <a:buNone/>
              <a:defRPr sz="1600">
                <a:solidFill>
                  <a:schemeClr val="tx1">
                    <a:tint val="75000"/>
                  </a:schemeClr>
                </a:solidFill>
              </a:defRPr>
            </a:lvl8pPr>
            <a:lvl9pPr marL="4074344"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p>
            <a:fld id="{FC7BAE6A-DCF3-43E4-B2A0-33D0CF1225FC}" type="datetimeFigureOut">
              <a:rPr lang="sv-SE" smtClean="0"/>
              <a:t>2017-03-15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9F6761A3-4CAC-4C5F-AC82-8DB08D526BC2}" type="slidenum">
              <a:rPr lang="sv-SE" smtClean="0"/>
              <a:t>‹#›</a:t>
            </a:fld>
            <a:endParaRPr lang="sv-SE"/>
          </a:p>
        </p:txBody>
      </p:sp>
    </p:spTree>
    <p:extLst>
      <p:ext uri="{BB962C8B-B14F-4D97-AF65-F5344CB8AC3E}">
        <p14:creationId xmlns:p14="http://schemas.microsoft.com/office/powerpoint/2010/main" val="1006133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588509" y="1998835"/>
            <a:ext cx="5203749" cy="56569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5970487" y="1998835"/>
            <a:ext cx="5203750" cy="5656945"/>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p:cNvSpPr>
            <a:spLocks noGrp="1"/>
          </p:cNvSpPr>
          <p:nvPr>
            <p:ph type="dt" sz="half" idx="10"/>
          </p:nvPr>
        </p:nvSpPr>
        <p:spPr/>
        <p:txBody>
          <a:bodyPr/>
          <a:lstStyle/>
          <a:p>
            <a:fld id="{FC7BAE6A-DCF3-43E4-B2A0-33D0CF1225FC}" type="datetimeFigureOut">
              <a:rPr lang="sv-SE" smtClean="0"/>
              <a:t>2017-03-15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F6761A3-4CAC-4C5F-AC82-8DB08D526BC2}" type="slidenum">
              <a:rPr lang="sv-SE" smtClean="0"/>
              <a:t>‹#›</a:t>
            </a:fld>
            <a:endParaRPr lang="sv-SE"/>
          </a:p>
        </p:txBody>
      </p:sp>
    </p:spTree>
    <p:extLst>
      <p:ext uri="{BB962C8B-B14F-4D97-AF65-F5344CB8AC3E}">
        <p14:creationId xmlns:p14="http://schemas.microsoft.com/office/powerpoint/2010/main" val="2251534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534670" y="302801"/>
            <a:ext cx="9624060" cy="1260211"/>
          </a:xfrm>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534671" y="1692533"/>
            <a:ext cx="4724776" cy="705368"/>
          </a:xfrm>
        </p:spPr>
        <p:txBody>
          <a:bodyPr anchor="b"/>
          <a:lstStyle>
            <a:lvl1pPr marL="0" indent="0">
              <a:buNone/>
              <a:defRPr sz="2700" b="1"/>
            </a:lvl1pPr>
            <a:lvl2pPr marL="509292" indent="0">
              <a:buNone/>
              <a:defRPr sz="2200" b="1"/>
            </a:lvl2pPr>
            <a:lvl3pPr marL="1018586" indent="0">
              <a:buNone/>
              <a:defRPr sz="2000" b="1"/>
            </a:lvl3pPr>
            <a:lvl4pPr marL="1527879" indent="0">
              <a:buNone/>
              <a:defRPr sz="1800" b="1"/>
            </a:lvl4pPr>
            <a:lvl5pPr marL="2037173" indent="0">
              <a:buNone/>
              <a:defRPr sz="1800" b="1"/>
            </a:lvl5pPr>
            <a:lvl6pPr marL="2546466" indent="0">
              <a:buNone/>
              <a:defRPr sz="1800" b="1"/>
            </a:lvl6pPr>
            <a:lvl7pPr marL="3055758" indent="0">
              <a:buNone/>
              <a:defRPr sz="1800" b="1"/>
            </a:lvl7pPr>
            <a:lvl8pPr marL="3565052" indent="0">
              <a:buNone/>
              <a:defRPr sz="1800" b="1"/>
            </a:lvl8pPr>
            <a:lvl9pPr marL="4074344" indent="0">
              <a:buNone/>
              <a:defRPr sz="1800" b="1"/>
            </a:lvl9pPr>
          </a:lstStyle>
          <a:p>
            <a:pPr lvl="0"/>
            <a:r>
              <a:rPr lang="sv-SE"/>
              <a:t>Klicka här för att ändra format på bakgrundstexten</a:t>
            </a:r>
          </a:p>
        </p:txBody>
      </p:sp>
      <p:sp>
        <p:nvSpPr>
          <p:cNvPr id="4" name="Platshållare för innehåll 3"/>
          <p:cNvSpPr>
            <a:spLocks noGrp="1"/>
          </p:cNvSpPr>
          <p:nvPr>
            <p:ph sz="half" idx="2"/>
          </p:nvPr>
        </p:nvSpPr>
        <p:spPr>
          <a:xfrm>
            <a:off x="534671" y="2397901"/>
            <a:ext cx="4724776" cy="4356478"/>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5432103" y="1692533"/>
            <a:ext cx="4726632" cy="705368"/>
          </a:xfrm>
        </p:spPr>
        <p:txBody>
          <a:bodyPr anchor="b"/>
          <a:lstStyle>
            <a:lvl1pPr marL="0" indent="0">
              <a:buNone/>
              <a:defRPr sz="2700" b="1"/>
            </a:lvl1pPr>
            <a:lvl2pPr marL="509292" indent="0">
              <a:buNone/>
              <a:defRPr sz="2200" b="1"/>
            </a:lvl2pPr>
            <a:lvl3pPr marL="1018586" indent="0">
              <a:buNone/>
              <a:defRPr sz="2000" b="1"/>
            </a:lvl3pPr>
            <a:lvl4pPr marL="1527879" indent="0">
              <a:buNone/>
              <a:defRPr sz="1800" b="1"/>
            </a:lvl4pPr>
            <a:lvl5pPr marL="2037173" indent="0">
              <a:buNone/>
              <a:defRPr sz="1800" b="1"/>
            </a:lvl5pPr>
            <a:lvl6pPr marL="2546466" indent="0">
              <a:buNone/>
              <a:defRPr sz="1800" b="1"/>
            </a:lvl6pPr>
            <a:lvl7pPr marL="3055758" indent="0">
              <a:buNone/>
              <a:defRPr sz="1800" b="1"/>
            </a:lvl7pPr>
            <a:lvl8pPr marL="3565052" indent="0">
              <a:buNone/>
              <a:defRPr sz="1800" b="1"/>
            </a:lvl8pPr>
            <a:lvl9pPr marL="4074344" indent="0">
              <a:buNone/>
              <a:defRPr sz="18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432103" y="2397901"/>
            <a:ext cx="4726632" cy="4356478"/>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p:cNvSpPr>
            <a:spLocks noGrp="1"/>
          </p:cNvSpPr>
          <p:nvPr>
            <p:ph type="dt" sz="half" idx="10"/>
          </p:nvPr>
        </p:nvSpPr>
        <p:spPr/>
        <p:txBody>
          <a:bodyPr/>
          <a:lstStyle/>
          <a:p>
            <a:fld id="{FC7BAE6A-DCF3-43E4-B2A0-33D0CF1225FC}" type="datetimeFigureOut">
              <a:rPr lang="sv-SE" smtClean="0"/>
              <a:t>2017-03-15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9F6761A3-4CAC-4C5F-AC82-8DB08D526BC2}" type="slidenum">
              <a:rPr lang="sv-SE" smtClean="0"/>
              <a:t>‹#›</a:t>
            </a:fld>
            <a:endParaRPr lang="sv-SE"/>
          </a:p>
        </p:txBody>
      </p:sp>
    </p:spTree>
    <p:extLst>
      <p:ext uri="{BB962C8B-B14F-4D97-AF65-F5344CB8AC3E}">
        <p14:creationId xmlns:p14="http://schemas.microsoft.com/office/powerpoint/2010/main" val="991475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FC7BAE6A-DCF3-43E4-B2A0-33D0CF1225FC}" type="datetimeFigureOut">
              <a:rPr lang="sv-SE" smtClean="0"/>
              <a:t>2017-03-15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9F6761A3-4CAC-4C5F-AC82-8DB08D526BC2}" type="slidenum">
              <a:rPr lang="sv-SE" smtClean="0"/>
              <a:t>‹#›</a:t>
            </a:fld>
            <a:endParaRPr lang="sv-SE"/>
          </a:p>
        </p:txBody>
      </p:sp>
    </p:spTree>
    <p:extLst>
      <p:ext uri="{BB962C8B-B14F-4D97-AF65-F5344CB8AC3E}">
        <p14:creationId xmlns:p14="http://schemas.microsoft.com/office/powerpoint/2010/main" val="904981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FC7BAE6A-DCF3-43E4-B2A0-33D0CF1225FC}" type="datetimeFigureOut">
              <a:rPr lang="sv-SE" smtClean="0"/>
              <a:t>2017-03-15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9F6761A3-4CAC-4C5F-AC82-8DB08D526BC2}" type="slidenum">
              <a:rPr lang="sv-SE" smtClean="0"/>
              <a:t>‹#›</a:t>
            </a:fld>
            <a:endParaRPr lang="sv-SE"/>
          </a:p>
        </p:txBody>
      </p:sp>
    </p:spTree>
    <p:extLst>
      <p:ext uri="{BB962C8B-B14F-4D97-AF65-F5344CB8AC3E}">
        <p14:creationId xmlns:p14="http://schemas.microsoft.com/office/powerpoint/2010/main" val="3438497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534673" y="301051"/>
            <a:ext cx="3518055" cy="1281214"/>
          </a:xfrm>
        </p:spPr>
        <p:txBody>
          <a:bodyPr anchor="b"/>
          <a:lstStyle>
            <a:lvl1pPr algn="l">
              <a:defRPr sz="2200" b="1"/>
            </a:lvl1pPr>
          </a:lstStyle>
          <a:p>
            <a:r>
              <a:rPr lang="sv-SE"/>
              <a:t>Klicka här för att ändra format</a:t>
            </a:r>
          </a:p>
        </p:txBody>
      </p:sp>
      <p:sp>
        <p:nvSpPr>
          <p:cNvPr id="3" name="Platshållare för innehåll 2"/>
          <p:cNvSpPr>
            <a:spLocks noGrp="1"/>
          </p:cNvSpPr>
          <p:nvPr>
            <p:ph idx="1"/>
          </p:nvPr>
        </p:nvSpPr>
        <p:spPr>
          <a:xfrm>
            <a:off x="4180824" y="301051"/>
            <a:ext cx="5977908" cy="64533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534673" y="1582265"/>
            <a:ext cx="3518055" cy="5172114"/>
          </a:xfrm>
        </p:spPr>
        <p:txBody>
          <a:bodyPr/>
          <a:lstStyle>
            <a:lvl1pPr marL="0" indent="0">
              <a:buNone/>
              <a:defRPr sz="1600"/>
            </a:lvl1pPr>
            <a:lvl2pPr marL="509292" indent="0">
              <a:buNone/>
              <a:defRPr sz="1300"/>
            </a:lvl2pPr>
            <a:lvl3pPr marL="1018586" indent="0">
              <a:buNone/>
              <a:defRPr sz="1100"/>
            </a:lvl3pPr>
            <a:lvl4pPr marL="1527879" indent="0">
              <a:buNone/>
              <a:defRPr sz="1000"/>
            </a:lvl4pPr>
            <a:lvl5pPr marL="2037173" indent="0">
              <a:buNone/>
              <a:defRPr sz="1000"/>
            </a:lvl5pPr>
            <a:lvl6pPr marL="2546466" indent="0">
              <a:buNone/>
              <a:defRPr sz="1000"/>
            </a:lvl6pPr>
            <a:lvl7pPr marL="3055758" indent="0">
              <a:buNone/>
              <a:defRPr sz="1000"/>
            </a:lvl7pPr>
            <a:lvl8pPr marL="3565052" indent="0">
              <a:buNone/>
              <a:defRPr sz="1000"/>
            </a:lvl8pPr>
            <a:lvl9pPr marL="4074344"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FC7BAE6A-DCF3-43E4-B2A0-33D0CF1225FC}" type="datetimeFigureOut">
              <a:rPr lang="sv-SE" smtClean="0"/>
              <a:t>2017-03-15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F6761A3-4CAC-4C5F-AC82-8DB08D526BC2}" type="slidenum">
              <a:rPr lang="sv-SE" smtClean="0"/>
              <a:t>‹#›</a:t>
            </a:fld>
            <a:endParaRPr lang="sv-SE"/>
          </a:p>
        </p:txBody>
      </p:sp>
    </p:spTree>
    <p:extLst>
      <p:ext uri="{BB962C8B-B14F-4D97-AF65-F5344CB8AC3E}">
        <p14:creationId xmlns:p14="http://schemas.microsoft.com/office/powerpoint/2010/main" val="1154054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2095981" y="5292886"/>
            <a:ext cx="6416040" cy="624855"/>
          </a:xfrm>
        </p:spPr>
        <p:txBody>
          <a:bodyPr anchor="b"/>
          <a:lstStyle>
            <a:lvl1pPr algn="l">
              <a:defRPr sz="2200" b="1"/>
            </a:lvl1pPr>
          </a:lstStyle>
          <a:p>
            <a:r>
              <a:rPr lang="sv-SE"/>
              <a:t>Klicka här för att ändra format</a:t>
            </a:r>
          </a:p>
        </p:txBody>
      </p:sp>
      <p:sp>
        <p:nvSpPr>
          <p:cNvPr id="3" name="Platshållare för bild 2"/>
          <p:cNvSpPr>
            <a:spLocks noGrp="1"/>
          </p:cNvSpPr>
          <p:nvPr>
            <p:ph type="pic" idx="1"/>
          </p:nvPr>
        </p:nvSpPr>
        <p:spPr>
          <a:xfrm>
            <a:off x="2095981" y="675612"/>
            <a:ext cx="6416040" cy="4536758"/>
          </a:xfrm>
        </p:spPr>
        <p:txBody>
          <a:bodyPr/>
          <a:lstStyle>
            <a:lvl1pPr marL="0" indent="0">
              <a:buNone/>
              <a:defRPr sz="3600"/>
            </a:lvl1pPr>
            <a:lvl2pPr marL="509292" indent="0">
              <a:buNone/>
              <a:defRPr sz="3100"/>
            </a:lvl2pPr>
            <a:lvl3pPr marL="1018586" indent="0">
              <a:buNone/>
              <a:defRPr sz="2700"/>
            </a:lvl3pPr>
            <a:lvl4pPr marL="1527879" indent="0">
              <a:buNone/>
              <a:defRPr sz="2200"/>
            </a:lvl4pPr>
            <a:lvl5pPr marL="2037173" indent="0">
              <a:buNone/>
              <a:defRPr sz="2200"/>
            </a:lvl5pPr>
            <a:lvl6pPr marL="2546466" indent="0">
              <a:buNone/>
              <a:defRPr sz="2200"/>
            </a:lvl6pPr>
            <a:lvl7pPr marL="3055758" indent="0">
              <a:buNone/>
              <a:defRPr sz="2200"/>
            </a:lvl7pPr>
            <a:lvl8pPr marL="3565052" indent="0">
              <a:buNone/>
              <a:defRPr sz="2200"/>
            </a:lvl8pPr>
            <a:lvl9pPr marL="4074344" indent="0">
              <a:buNone/>
              <a:defRPr sz="2200"/>
            </a:lvl9pPr>
          </a:lstStyle>
          <a:p>
            <a:r>
              <a:rPr lang="sv-SE"/>
              <a:t>Klicka på ikonen för att lägga till en bild</a:t>
            </a:r>
          </a:p>
        </p:txBody>
      </p:sp>
      <p:sp>
        <p:nvSpPr>
          <p:cNvPr id="4" name="Platshållare för text 3"/>
          <p:cNvSpPr>
            <a:spLocks noGrp="1"/>
          </p:cNvSpPr>
          <p:nvPr>
            <p:ph type="body" sz="half" idx="2"/>
          </p:nvPr>
        </p:nvSpPr>
        <p:spPr>
          <a:xfrm>
            <a:off x="2095981" y="5917739"/>
            <a:ext cx="6416040" cy="887398"/>
          </a:xfrm>
        </p:spPr>
        <p:txBody>
          <a:bodyPr/>
          <a:lstStyle>
            <a:lvl1pPr marL="0" indent="0">
              <a:buNone/>
              <a:defRPr sz="1600"/>
            </a:lvl1pPr>
            <a:lvl2pPr marL="509292" indent="0">
              <a:buNone/>
              <a:defRPr sz="1300"/>
            </a:lvl2pPr>
            <a:lvl3pPr marL="1018586" indent="0">
              <a:buNone/>
              <a:defRPr sz="1100"/>
            </a:lvl3pPr>
            <a:lvl4pPr marL="1527879" indent="0">
              <a:buNone/>
              <a:defRPr sz="1000"/>
            </a:lvl4pPr>
            <a:lvl5pPr marL="2037173" indent="0">
              <a:buNone/>
              <a:defRPr sz="1000"/>
            </a:lvl5pPr>
            <a:lvl6pPr marL="2546466" indent="0">
              <a:buNone/>
              <a:defRPr sz="1000"/>
            </a:lvl6pPr>
            <a:lvl7pPr marL="3055758" indent="0">
              <a:buNone/>
              <a:defRPr sz="1000"/>
            </a:lvl7pPr>
            <a:lvl8pPr marL="3565052" indent="0">
              <a:buNone/>
              <a:defRPr sz="1000"/>
            </a:lvl8pPr>
            <a:lvl9pPr marL="4074344"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FC7BAE6A-DCF3-43E4-B2A0-33D0CF1225FC}" type="datetimeFigureOut">
              <a:rPr lang="sv-SE" smtClean="0"/>
              <a:t>2017-03-15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9F6761A3-4CAC-4C5F-AC82-8DB08D526BC2}" type="slidenum">
              <a:rPr lang="sv-SE" smtClean="0"/>
              <a:t>‹#›</a:t>
            </a:fld>
            <a:endParaRPr lang="sv-SE"/>
          </a:p>
        </p:txBody>
      </p:sp>
    </p:spTree>
    <p:extLst>
      <p:ext uri="{BB962C8B-B14F-4D97-AF65-F5344CB8AC3E}">
        <p14:creationId xmlns:p14="http://schemas.microsoft.com/office/powerpoint/2010/main" val="723093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34670" y="302801"/>
            <a:ext cx="9624060" cy="1260211"/>
          </a:xfrm>
          <a:prstGeom prst="rect">
            <a:avLst/>
          </a:prstGeom>
        </p:spPr>
        <p:txBody>
          <a:bodyPr vert="horz" lIns="101858" tIns="50929" rIns="101858" bIns="50929" rtlCol="0" anchor="ctr">
            <a:normAutofit/>
          </a:bodyPr>
          <a:lstStyle/>
          <a:p>
            <a:r>
              <a:rPr lang="sv-SE"/>
              <a:t>Klicka här för att ändra format</a:t>
            </a:r>
          </a:p>
        </p:txBody>
      </p:sp>
      <p:sp>
        <p:nvSpPr>
          <p:cNvPr id="3" name="Platshållare för text 2"/>
          <p:cNvSpPr>
            <a:spLocks noGrp="1"/>
          </p:cNvSpPr>
          <p:nvPr>
            <p:ph type="body" idx="1"/>
          </p:nvPr>
        </p:nvSpPr>
        <p:spPr>
          <a:xfrm>
            <a:off x="534670" y="1764298"/>
            <a:ext cx="9624060" cy="4990084"/>
          </a:xfrm>
          <a:prstGeom prst="rect">
            <a:avLst/>
          </a:prstGeom>
        </p:spPr>
        <p:txBody>
          <a:bodyPr vert="horz" lIns="101858" tIns="50929" rIns="101858" bIns="50929"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2"/>
          </p:nvPr>
        </p:nvSpPr>
        <p:spPr>
          <a:xfrm>
            <a:off x="534671" y="7008171"/>
            <a:ext cx="2495127" cy="402567"/>
          </a:xfrm>
          <a:prstGeom prst="rect">
            <a:avLst/>
          </a:prstGeom>
        </p:spPr>
        <p:txBody>
          <a:bodyPr vert="horz" lIns="101858" tIns="50929" rIns="101858" bIns="50929" rtlCol="0" anchor="ctr"/>
          <a:lstStyle>
            <a:lvl1pPr algn="l">
              <a:defRPr sz="1300">
                <a:solidFill>
                  <a:schemeClr val="tx1">
                    <a:tint val="75000"/>
                  </a:schemeClr>
                </a:solidFill>
              </a:defRPr>
            </a:lvl1pPr>
          </a:lstStyle>
          <a:p>
            <a:fld id="{FC7BAE6A-DCF3-43E4-B2A0-33D0CF1225FC}" type="datetimeFigureOut">
              <a:rPr lang="sv-SE" smtClean="0"/>
              <a:t>2017-03-15</a:t>
            </a:fld>
            <a:endParaRPr lang="sv-SE"/>
          </a:p>
        </p:txBody>
      </p:sp>
      <p:sp>
        <p:nvSpPr>
          <p:cNvPr id="5" name="Platshållare för sidfot 4"/>
          <p:cNvSpPr>
            <a:spLocks noGrp="1"/>
          </p:cNvSpPr>
          <p:nvPr>
            <p:ph type="ftr" sz="quarter" idx="3"/>
          </p:nvPr>
        </p:nvSpPr>
        <p:spPr>
          <a:xfrm>
            <a:off x="3653580" y="7008171"/>
            <a:ext cx="3386243" cy="402567"/>
          </a:xfrm>
          <a:prstGeom prst="rect">
            <a:avLst/>
          </a:prstGeom>
        </p:spPr>
        <p:txBody>
          <a:bodyPr vert="horz" lIns="101858" tIns="50929" rIns="101858" bIns="50929" rtlCol="0" anchor="ctr"/>
          <a:lstStyle>
            <a:lvl1pPr algn="ctr">
              <a:defRPr sz="13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7663603" y="7008171"/>
            <a:ext cx="2495127" cy="402567"/>
          </a:xfrm>
          <a:prstGeom prst="rect">
            <a:avLst/>
          </a:prstGeom>
        </p:spPr>
        <p:txBody>
          <a:bodyPr vert="horz" lIns="101858" tIns="50929" rIns="101858" bIns="50929" rtlCol="0" anchor="ctr"/>
          <a:lstStyle>
            <a:lvl1pPr algn="r">
              <a:defRPr sz="1300">
                <a:solidFill>
                  <a:schemeClr val="tx1">
                    <a:tint val="75000"/>
                  </a:schemeClr>
                </a:solidFill>
              </a:defRPr>
            </a:lvl1pPr>
          </a:lstStyle>
          <a:p>
            <a:fld id="{9F6761A3-4CAC-4C5F-AC82-8DB08D526BC2}" type="slidenum">
              <a:rPr lang="sv-SE" smtClean="0"/>
              <a:t>‹#›</a:t>
            </a:fld>
            <a:endParaRPr lang="sv-SE"/>
          </a:p>
        </p:txBody>
      </p:sp>
    </p:spTree>
    <p:extLst>
      <p:ext uri="{BB962C8B-B14F-4D97-AF65-F5344CB8AC3E}">
        <p14:creationId xmlns:p14="http://schemas.microsoft.com/office/powerpoint/2010/main" val="2279516868"/>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Lst>
  <p:txStyles>
    <p:titleStyle>
      <a:lvl1pPr algn="ctr" defTabSz="1018586" rtl="0" eaLnBrk="1" latinLnBrk="0" hangingPunct="1">
        <a:spcBef>
          <a:spcPct val="0"/>
        </a:spcBef>
        <a:buNone/>
        <a:defRPr sz="4900" kern="1200">
          <a:solidFill>
            <a:schemeClr val="tx1"/>
          </a:solidFill>
          <a:latin typeface="+mj-lt"/>
          <a:ea typeface="+mj-ea"/>
          <a:cs typeface="+mj-cs"/>
        </a:defRPr>
      </a:lvl1pPr>
    </p:titleStyle>
    <p:bodyStyle>
      <a:lvl1pPr marL="381970" indent="-381970" algn="l" defTabSz="1018586"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7601" indent="-318309" algn="l" defTabSz="1018586"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3233" indent="-254646" algn="l" defTabSz="101858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82525" indent="-254646" algn="l" defTabSz="101858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91819" indent="-254646" algn="l" defTabSz="101858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801112" indent="-254646" algn="l" defTabSz="101858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0406" indent="-254646" algn="l" defTabSz="101858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19698" indent="-254646" algn="l" defTabSz="101858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28992" indent="-254646" algn="l" defTabSz="101858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sv-SE"/>
      </a:defPPr>
      <a:lvl1pPr marL="0" algn="l" defTabSz="1018586" rtl="0" eaLnBrk="1" latinLnBrk="0" hangingPunct="1">
        <a:defRPr sz="2000" kern="1200">
          <a:solidFill>
            <a:schemeClr val="tx1"/>
          </a:solidFill>
          <a:latin typeface="+mn-lt"/>
          <a:ea typeface="+mn-ea"/>
          <a:cs typeface="+mn-cs"/>
        </a:defRPr>
      </a:lvl1pPr>
      <a:lvl2pPr marL="509292" algn="l" defTabSz="1018586" rtl="0" eaLnBrk="1" latinLnBrk="0" hangingPunct="1">
        <a:defRPr sz="2000" kern="1200">
          <a:solidFill>
            <a:schemeClr val="tx1"/>
          </a:solidFill>
          <a:latin typeface="+mn-lt"/>
          <a:ea typeface="+mn-ea"/>
          <a:cs typeface="+mn-cs"/>
        </a:defRPr>
      </a:lvl2pPr>
      <a:lvl3pPr marL="1018586" algn="l" defTabSz="1018586" rtl="0" eaLnBrk="1" latinLnBrk="0" hangingPunct="1">
        <a:defRPr sz="2000" kern="1200">
          <a:solidFill>
            <a:schemeClr val="tx1"/>
          </a:solidFill>
          <a:latin typeface="+mn-lt"/>
          <a:ea typeface="+mn-ea"/>
          <a:cs typeface="+mn-cs"/>
        </a:defRPr>
      </a:lvl3pPr>
      <a:lvl4pPr marL="1527879" algn="l" defTabSz="1018586" rtl="0" eaLnBrk="1" latinLnBrk="0" hangingPunct="1">
        <a:defRPr sz="2000" kern="1200">
          <a:solidFill>
            <a:schemeClr val="tx1"/>
          </a:solidFill>
          <a:latin typeface="+mn-lt"/>
          <a:ea typeface="+mn-ea"/>
          <a:cs typeface="+mn-cs"/>
        </a:defRPr>
      </a:lvl4pPr>
      <a:lvl5pPr marL="2037173" algn="l" defTabSz="1018586" rtl="0" eaLnBrk="1" latinLnBrk="0" hangingPunct="1">
        <a:defRPr sz="2000" kern="1200">
          <a:solidFill>
            <a:schemeClr val="tx1"/>
          </a:solidFill>
          <a:latin typeface="+mn-lt"/>
          <a:ea typeface="+mn-ea"/>
          <a:cs typeface="+mn-cs"/>
        </a:defRPr>
      </a:lvl5pPr>
      <a:lvl6pPr marL="2546466" algn="l" defTabSz="1018586" rtl="0" eaLnBrk="1" latinLnBrk="0" hangingPunct="1">
        <a:defRPr sz="2000" kern="1200">
          <a:solidFill>
            <a:schemeClr val="tx1"/>
          </a:solidFill>
          <a:latin typeface="+mn-lt"/>
          <a:ea typeface="+mn-ea"/>
          <a:cs typeface="+mn-cs"/>
        </a:defRPr>
      </a:lvl6pPr>
      <a:lvl7pPr marL="3055758" algn="l" defTabSz="1018586" rtl="0" eaLnBrk="1" latinLnBrk="0" hangingPunct="1">
        <a:defRPr sz="2000" kern="1200">
          <a:solidFill>
            <a:schemeClr val="tx1"/>
          </a:solidFill>
          <a:latin typeface="+mn-lt"/>
          <a:ea typeface="+mn-ea"/>
          <a:cs typeface="+mn-cs"/>
        </a:defRPr>
      </a:lvl7pPr>
      <a:lvl8pPr marL="3565052" algn="l" defTabSz="1018586" rtl="0" eaLnBrk="1" latinLnBrk="0" hangingPunct="1">
        <a:defRPr sz="2000" kern="1200">
          <a:solidFill>
            <a:schemeClr val="tx1"/>
          </a:solidFill>
          <a:latin typeface="+mn-lt"/>
          <a:ea typeface="+mn-ea"/>
          <a:cs typeface="+mn-cs"/>
        </a:defRPr>
      </a:lvl8pPr>
      <a:lvl9pPr marL="4074344" algn="l" defTabSz="101858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ruta 23"/>
          <p:cNvSpPr txBox="1"/>
          <p:nvPr/>
        </p:nvSpPr>
        <p:spPr>
          <a:xfrm>
            <a:off x="3978275" y="303764"/>
            <a:ext cx="2808288" cy="7125027"/>
          </a:xfrm>
          <a:prstGeom prst="rect">
            <a:avLst/>
          </a:prstGeom>
          <a:noFill/>
        </p:spPr>
        <p:txBody>
          <a:bodyPr wrap="square" rtlCol="0">
            <a:spAutoFit/>
          </a:bodyPr>
          <a:lstStyle/>
          <a:p>
            <a:pPr algn="ctr"/>
            <a:endParaRPr lang="sv-SE" sz="1200" b="1" dirty="0"/>
          </a:p>
          <a:p>
            <a:pPr algn="ctr"/>
            <a:r>
              <a:rPr lang="sv-SE" sz="1200" b="1" dirty="0"/>
              <a:t>VILL DU HA HJÄLP </a:t>
            </a:r>
          </a:p>
          <a:p>
            <a:pPr algn="ctr"/>
            <a:r>
              <a:rPr lang="sv-SE" sz="1200" b="1" dirty="0"/>
              <a:t>ATT FINNA EN LÖSNING?</a:t>
            </a:r>
            <a:br>
              <a:rPr lang="sv-SE" sz="1000" b="1" dirty="0"/>
            </a:br>
            <a:endParaRPr lang="sv-SE" sz="1000" b="1" dirty="0"/>
          </a:p>
          <a:p>
            <a:pPr hangingPunct="0"/>
            <a:r>
              <a:rPr lang="sv-SE" sz="1100" dirty="0"/>
              <a:t>Om du känner igen dig och vill veta mer om FAA är du varmt välkommen att ansluta dig till oss. Vi har upptäckt att en av nycklarna  till att leva i  tillfrisknande ligger i att få kontakt med andra som delar vårt problem. </a:t>
            </a:r>
          </a:p>
          <a:p>
            <a:pPr hangingPunct="0"/>
            <a:endParaRPr lang="sv-SE" sz="1100" dirty="0"/>
          </a:p>
          <a:p>
            <a:pPr hangingPunct="0"/>
            <a:r>
              <a:rPr lang="sv-SE" sz="1100" dirty="0"/>
              <a:t> </a:t>
            </a:r>
          </a:p>
          <a:p>
            <a:pPr hangingPunct="0"/>
            <a:r>
              <a:rPr lang="sv-SE" sz="1100" dirty="0"/>
              <a:t>Att gå på möten, livemöten som telefon-möten, är det bästa sättet att komma i kontakt med lösningen som lär oss leva fria från matmissbrukets bojor.</a:t>
            </a:r>
          </a:p>
          <a:p>
            <a:pPr hangingPunct="0"/>
            <a:r>
              <a:rPr lang="sv-SE" sz="1100" dirty="0"/>
              <a:t> </a:t>
            </a:r>
          </a:p>
          <a:p>
            <a:pPr hangingPunct="0"/>
            <a:r>
              <a:rPr lang="sv-SE" sz="1100" dirty="0"/>
              <a:t>Alla möten följer samma struktur där vi läser några texter och delar om dagens text/tema och annat som känns angeläget för oss. Efter varje möte finns möjlighet att ställa frågor. </a:t>
            </a:r>
          </a:p>
          <a:p>
            <a:pPr hangingPunct="0"/>
            <a:r>
              <a:rPr lang="sv-SE" sz="1100" dirty="0"/>
              <a:t>Vi rekommenderar att du kommer till minst </a:t>
            </a:r>
          </a:p>
          <a:p>
            <a:pPr hangingPunct="0"/>
            <a:r>
              <a:rPr lang="sv-SE" sz="1100" dirty="0"/>
              <a:t>6 möten innan du bestämmer dig för om det här är någonting för dig.</a:t>
            </a:r>
          </a:p>
          <a:p>
            <a:endParaRPr lang="sv-SE" sz="1200" b="1" dirty="0"/>
          </a:p>
          <a:p>
            <a:endParaRPr lang="sv-SE" sz="1200" b="1" dirty="0"/>
          </a:p>
          <a:p>
            <a:endParaRPr lang="sv-SE" sz="1200" b="1" dirty="0"/>
          </a:p>
          <a:p>
            <a:endParaRPr lang="sv-SE" sz="1200" b="1" dirty="0"/>
          </a:p>
          <a:p>
            <a:endParaRPr lang="sv-SE" sz="1200" b="1" dirty="0"/>
          </a:p>
          <a:p>
            <a:endParaRPr lang="sv-SE" sz="1200" b="1" dirty="0"/>
          </a:p>
          <a:p>
            <a:endParaRPr lang="sv-SE" sz="1200" b="1" dirty="0"/>
          </a:p>
          <a:p>
            <a:endParaRPr lang="sv-SE" sz="1200" b="1" dirty="0"/>
          </a:p>
          <a:p>
            <a:endParaRPr lang="sv-SE" sz="1200" b="1" dirty="0"/>
          </a:p>
          <a:p>
            <a:endParaRPr lang="sv-SE" sz="1200" b="1" dirty="0"/>
          </a:p>
          <a:p>
            <a:endParaRPr lang="sv-SE" sz="1200" b="1" dirty="0"/>
          </a:p>
          <a:p>
            <a:pPr algn="ctr"/>
            <a:endParaRPr lang="sv-SE" sz="1200" b="1" dirty="0">
              <a:solidFill>
                <a:srgbClr val="006633"/>
              </a:solidFill>
            </a:endParaRPr>
          </a:p>
          <a:p>
            <a:pPr algn="ctr"/>
            <a:endParaRPr lang="sv-SE" sz="1200" b="1" dirty="0">
              <a:solidFill>
                <a:srgbClr val="006633"/>
              </a:solidFill>
            </a:endParaRPr>
          </a:p>
          <a:p>
            <a:pPr algn="ctr"/>
            <a:r>
              <a:rPr lang="sv-SE" sz="1200" b="1" dirty="0">
                <a:solidFill>
                  <a:srgbClr val="006633"/>
                </a:solidFill>
              </a:rPr>
              <a:t>VÄLKOMMEN!</a:t>
            </a:r>
            <a:endParaRPr lang="sv-SE" sz="1200" dirty="0"/>
          </a:p>
          <a:p>
            <a:pPr algn="ctr"/>
            <a:r>
              <a:rPr lang="sv-SE" sz="1100" b="1" dirty="0"/>
              <a:t>Mer information hittar du på www.faa.se</a:t>
            </a:r>
            <a:br>
              <a:rPr lang="sv-SE" sz="1100" b="1" dirty="0"/>
            </a:br>
            <a:r>
              <a:rPr lang="sv-SE" sz="1100" b="1" dirty="0"/>
              <a:t>eller hör av dig till faa@faa.se</a:t>
            </a:r>
          </a:p>
        </p:txBody>
      </p:sp>
      <p:sp>
        <p:nvSpPr>
          <p:cNvPr id="4" name="Rektangel med rundade hörn 3"/>
          <p:cNvSpPr/>
          <p:nvPr/>
        </p:nvSpPr>
        <p:spPr>
          <a:xfrm>
            <a:off x="327545" y="303764"/>
            <a:ext cx="10068785" cy="6935236"/>
          </a:xfrm>
          <a:prstGeom prst="roundRect">
            <a:avLst/>
          </a:prstGeom>
          <a:noFill/>
          <a:ln>
            <a:solidFill>
              <a:srgbClr val="006633"/>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baseline="-25000" dirty="0"/>
          </a:p>
        </p:txBody>
      </p:sp>
      <p:sp>
        <p:nvSpPr>
          <p:cNvPr id="9" name="textruta 8"/>
          <p:cNvSpPr txBox="1"/>
          <p:nvPr/>
        </p:nvSpPr>
        <p:spPr>
          <a:xfrm>
            <a:off x="7507710" y="3362877"/>
            <a:ext cx="2595002" cy="3508653"/>
          </a:xfrm>
          <a:prstGeom prst="rect">
            <a:avLst/>
          </a:prstGeom>
          <a:noFill/>
          <a:ln>
            <a:noFill/>
          </a:ln>
          <a:effectLst/>
        </p:spPr>
        <p:txBody>
          <a:bodyPr wrap="square" rtlCol="0">
            <a:spAutoFit/>
          </a:bodyPr>
          <a:lstStyle/>
          <a:p>
            <a:pPr algn="ctr" hangingPunct="0"/>
            <a:r>
              <a:rPr lang="sv-SE" sz="1200" b="1" dirty="0"/>
              <a:t>KAN DET HÄR VARA DU?</a:t>
            </a:r>
            <a:br>
              <a:rPr lang="sv-SE" sz="1200" b="1" dirty="0"/>
            </a:br>
            <a:endParaRPr lang="sv-SE" sz="1200" dirty="0"/>
          </a:p>
          <a:p>
            <a:pPr marL="285750" lvl="0" indent="-285750">
              <a:buFont typeface="Arial" panose="020B0604020202020204" pitchFamily="34" charset="0"/>
              <a:buChar char="•"/>
            </a:pPr>
            <a:r>
              <a:rPr lang="sv-SE" sz="1100" dirty="0"/>
              <a:t>Känner du att du tappat kontrollen över ditt ätande och att du kanske äter mer än du planerat?</a:t>
            </a:r>
          </a:p>
          <a:p>
            <a:pPr marL="285750" lvl="0" indent="-285750">
              <a:buFont typeface="Arial" panose="020B0604020202020204" pitchFamily="34" charset="0"/>
              <a:buChar char="•"/>
            </a:pPr>
            <a:r>
              <a:rPr lang="sv-SE" sz="1100" dirty="0"/>
              <a:t>Är det svårt för dig att sluta äta efter en portion eller en tugga som inne-håller mycket socker, stärkelse eller kolhydrater?</a:t>
            </a:r>
          </a:p>
          <a:p>
            <a:pPr marL="285750" lvl="0" indent="-285750">
              <a:buFont typeface="Arial" panose="020B0604020202020204" pitchFamily="34" charset="0"/>
              <a:buChar char="•"/>
            </a:pPr>
            <a:r>
              <a:rPr lang="sv-SE" sz="1100" dirty="0"/>
              <a:t>Blir du skakig, arg eller kan du få humörsvängningar när du hoppar över en måltid eller om måltiden blir försenad?</a:t>
            </a:r>
          </a:p>
          <a:p>
            <a:pPr marL="285750" lvl="0" indent="-285750">
              <a:buFont typeface="Arial" panose="020B0604020202020204" pitchFamily="34" charset="0"/>
              <a:buChar char="•"/>
            </a:pPr>
            <a:r>
              <a:rPr lang="sv-SE" sz="1100" dirty="0"/>
              <a:t>Tror eller önskar du att ditt liv skulle vara bättre om du hade en annan vikt och inte var besatt av att tänka på mat eller kalorier?</a:t>
            </a:r>
          </a:p>
          <a:p>
            <a:pPr marL="285750" lvl="0" indent="-285750">
              <a:buFont typeface="Arial" panose="020B0604020202020204" pitchFamily="34" charset="0"/>
              <a:buChar char="•"/>
            </a:pPr>
            <a:r>
              <a:rPr lang="sv-SE" sz="1100" dirty="0"/>
              <a:t>Har du en pågående diskussion inne i ditt huvud om vad och när du ska äta eller inte äta?</a:t>
            </a:r>
          </a:p>
        </p:txBody>
      </p:sp>
      <p:sp>
        <p:nvSpPr>
          <p:cNvPr id="25" name="textruta 24"/>
          <p:cNvSpPr txBox="1"/>
          <p:nvPr/>
        </p:nvSpPr>
        <p:spPr>
          <a:xfrm>
            <a:off x="6901845" y="5047117"/>
            <a:ext cx="292388" cy="1239749"/>
          </a:xfrm>
          <a:prstGeom prst="rect">
            <a:avLst/>
          </a:prstGeom>
          <a:noFill/>
        </p:spPr>
        <p:txBody>
          <a:bodyPr vert="vert" wrap="square" rtlCol="0">
            <a:spAutoFit/>
          </a:bodyPr>
          <a:lstStyle/>
          <a:p>
            <a:r>
              <a:rPr lang="sv-SE" sz="700" dirty="0">
                <a:cs typeface="Times New Roman" panose="02020603050405020304" pitchFamily="18" charset="0"/>
              </a:rPr>
              <a:t>FAA Sverige 2017-03-16</a:t>
            </a:r>
          </a:p>
        </p:txBody>
      </p:sp>
      <p:sp>
        <p:nvSpPr>
          <p:cNvPr id="32" name="textruta 31"/>
          <p:cNvSpPr txBox="1"/>
          <p:nvPr/>
        </p:nvSpPr>
        <p:spPr>
          <a:xfrm>
            <a:off x="7281303" y="2424661"/>
            <a:ext cx="3115028" cy="830997"/>
          </a:xfrm>
          <a:prstGeom prst="rect">
            <a:avLst/>
          </a:prstGeom>
          <a:noFill/>
          <a:ln>
            <a:noFill/>
          </a:ln>
          <a:effectLst/>
        </p:spPr>
        <p:txBody>
          <a:bodyPr wrap="square" rtlCol="0">
            <a:spAutoFit/>
          </a:bodyPr>
          <a:lstStyle/>
          <a:p>
            <a:pPr algn="ctr" hangingPunct="0"/>
            <a:r>
              <a:rPr lang="sv-SE" sz="2400" b="1" dirty="0">
                <a:solidFill>
                  <a:srgbClr val="006633"/>
                </a:solidFill>
              </a:rPr>
              <a:t>VÄLKOMMEN</a:t>
            </a:r>
            <a:br>
              <a:rPr lang="sv-SE" sz="2400" b="1" dirty="0">
                <a:solidFill>
                  <a:srgbClr val="006633"/>
                </a:solidFill>
              </a:rPr>
            </a:br>
            <a:r>
              <a:rPr lang="sv-SE" sz="2400" b="1" dirty="0">
                <a:solidFill>
                  <a:srgbClr val="006633"/>
                </a:solidFill>
              </a:rPr>
              <a:t>TILL FAA</a:t>
            </a:r>
          </a:p>
        </p:txBody>
      </p:sp>
      <p:sp>
        <p:nvSpPr>
          <p:cNvPr id="33" name="textruta 32"/>
          <p:cNvSpPr txBox="1"/>
          <p:nvPr/>
        </p:nvSpPr>
        <p:spPr>
          <a:xfrm>
            <a:off x="7281303" y="1862648"/>
            <a:ext cx="3115028" cy="646331"/>
          </a:xfrm>
          <a:prstGeom prst="rect">
            <a:avLst/>
          </a:prstGeom>
          <a:noFill/>
          <a:ln>
            <a:noFill/>
          </a:ln>
          <a:effectLst/>
        </p:spPr>
        <p:txBody>
          <a:bodyPr wrap="square" rtlCol="0">
            <a:spAutoFit/>
          </a:bodyPr>
          <a:lstStyle/>
          <a:p>
            <a:pPr algn="ctr" hangingPunct="0"/>
            <a:r>
              <a:rPr lang="sv-SE" b="1" dirty="0">
                <a:solidFill>
                  <a:srgbClr val="006633"/>
                </a:solidFill>
              </a:rPr>
              <a:t>Anonyma</a:t>
            </a:r>
            <a:br>
              <a:rPr lang="sv-SE" b="1" dirty="0">
                <a:solidFill>
                  <a:srgbClr val="006633"/>
                </a:solidFill>
              </a:rPr>
            </a:br>
            <a:r>
              <a:rPr lang="sv-SE" b="1" dirty="0">
                <a:solidFill>
                  <a:srgbClr val="006633"/>
                </a:solidFill>
              </a:rPr>
              <a:t>matmissbrukare</a:t>
            </a:r>
          </a:p>
        </p:txBody>
      </p:sp>
      <p:pic>
        <p:nvPicPr>
          <p:cNvPr id="3" name="Bildobjekt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67869" y="492788"/>
            <a:ext cx="1397240" cy="1388856"/>
          </a:xfrm>
          <a:prstGeom prst="rect">
            <a:avLst/>
          </a:prstGeom>
        </p:spPr>
      </p:pic>
      <p:sp>
        <p:nvSpPr>
          <p:cNvPr id="34" name="textruta 33"/>
          <p:cNvSpPr txBox="1"/>
          <p:nvPr/>
        </p:nvSpPr>
        <p:spPr>
          <a:xfrm>
            <a:off x="604157" y="320204"/>
            <a:ext cx="2654240" cy="6724918"/>
          </a:xfrm>
          <a:prstGeom prst="rect">
            <a:avLst/>
          </a:prstGeom>
          <a:noFill/>
        </p:spPr>
        <p:txBody>
          <a:bodyPr wrap="square" rtlCol="0">
            <a:spAutoFit/>
          </a:bodyPr>
          <a:lstStyle/>
          <a:p>
            <a:pPr algn="ctr" hangingPunct="0"/>
            <a:endParaRPr lang="sv-SE" sz="1200" b="1" dirty="0">
              <a:latin typeface="+mj-lt"/>
            </a:endParaRPr>
          </a:p>
          <a:p>
            <a:pPr algn="ctr" hangingPunct="0"/>
            <a:r>
              <a:rPr lang="sv-SE" sz="1200" b="1" dirty="0">
                <a:latin typeface="+mj-lt"/>
              </a:rPr>
              <a:t>FAAs VERKTYG</a:t>
            </a:r>
          </a:p>
          <a:p>
            <a:pPr algn="ctr" hangingPunct="0"/>
            <a:endParaRPr lang="sv-SE" sz="1000" dirty="0">
              <a:latin typeface="+mj-lt"/>
            </a:endParaRPr>
          </a:p>
          <a:p>
            <a:pPr marL="171450" lvl="0" indent="-171450">
              <a:buFont typeface="Arial" panose="020B0604020202020204" pitchFamily="34" charset="0"/>
              <a:buChar char="•"/>
            </a:pPr>
            <a:r>
              <a:rPr lang="sv-SE" sz="1100" dirty="0">
                <a:latin typeface="+mj-lt"/>
              </a:rPr>
              <a:t>MÖTEN</a:t>
            </a:r>
            <a:br>
              <a:rPr lang="sv-SE" sz="1100" dirty="0">
                <a:latin typeface="+mj-lt"/>
              </a:rPr>
            </a:br>
            <a:r>
              <a:rPr lang="sv-SE" sz="1100" dirty="0">
                <a:latin typeface="+mj-lt"/>
              </a:rPr>
              <a:t>Gå på möten och ringa in på möten.</a:t>
            </a:r>
          </a:p>
          <a:p>
            <a:pPr marL="171450" lvl="0" indent="-171450">
              <a:buFont typeface="Arial" panose="020B0604020202020204" pitchFamily="34" charset="0"/>
              <a:buChar char="•"/>
            </a:pPr>
            <a:r>
              <a:rPr lang="sv-SE" sz="1100" dirty="0">
                <a:latin typeface="+mj-lt"/>
              </a:rPr>
              <a:t>TELEFON</a:t>
            </a:r>
            <a:br>
              <a:rPr lang="sv-SE" sz="1100" dirty="0">
                <a:latin typeface="+mj-lt"/>
              </a:rPr>
            </a:br>
            <a:r>
              <a:rPr lang="sv-SE" sz="1100" dirty="0">
                <a:latin typeface="+mj-lt"/>
              </a:rPr>
              <a:t>Bryta isoleringen och ha kontakt med andra.</a:t>
            </a:r>
          </a:p>
          <a:p>
            <a:pPr marL="171450" lvl="0" indent="-171450">
              <a:buFont typeface="Arial" panose="020B0604020202020204" pitchFamily="34" charset="0"/>
              <a:buChar char="•"/>
            </a:pPr>
            <a:r>
              <a:rPr lang="sv-SE" sz="1100" dirty="0">
                <a:latin typeface="+mj-lt"/>
              </a:rPr>
              <a:t>SKRIVA</a:t>
            </a:r>
            <a:br>
              <a:rPr lang="sv-SE" sz="1100" dirty="0">
                <a:latin typeface="+mj-lt"/>
              </a:rPr>
            </a:br>
            <a:r>
              <a:rPr lang="sv-SE" sz="1100" dirty="0">
                <a:latin typeface="+mj-lt"/>
              </a:rPr>
              <a:t>På något vis är det som om skrivandet gör att vi får ut våra tankar ur huvudet och mår bättre.</a:t>
            </a:r>
          </a:p>
          <a:p>
            <a:pPr marL="171450" lvl="0" indent="-171450">
              <a:buFont typeface="Arial" panose="020B0604020202020204" pitchFamily="34" charset="0"/>
              <a:buChar char="•"/>
            </a:pPr>
            <a:r>
              <a:rPr lang="sv-SE" sz="1100" dirty="0">
                <a:latin typeface="+mj-lt"/>
              </a:rPr>
              <a:t>BÖN OCH MEDITATION</a:t>
            </a:r>
          </a:p>
          <a:p>
            <a:pPr marL="171450" lvl="0" indent="-171450">
              <a:buFont typeface="Arial" panose="020B0604020202020204" pitchFamily="34" charset="0"/>
              <a:buChar char="•"/>
            </a:pPr>
            <a:r>
              <a:rPr lang="sv-SE" sz="1100" dirty="0">
                <a:latin typeface="+mj-lt"/>
              </a:rPr>
              <a:t>LITTERATUR</a:t>
            </a:r>
            <a:br>
              <a:rPr lang="sv-SE" sz="1100" dirty="0">
                <a:latin typeface="+mj-lt"/>
              </a:rPr>
            </a:br>
            <a:r>
              <a:rPr lang="sv-SE" sz="1100" dirty="0">
                <a:latin typeface="+mj-lt"/>
              </a:rPr>
              <a:t>Läsa och tillämpa FAAs litteratur.</a:t>
            </a:r>
          </a:p>
          <a:p>
            <a:pPr marL="171450" lvl="0" indent="-171450">
              <a:buFont typeface="Arial" panose="020B0604020202020204" pitchFamily="34" charset="0"/>
              <a:buChar char="•"/>
            </a:pPr>
            <a:r>
              <a:rPr lang="sv-SE" sz="1100" dirty="0">
                <a:latin typeface="+mj-lt"/>
              </a:rPr>
              <a:t>MATPLAN</a:t>
            </a:r>
            <a:br>
              <a:rPr lang="sv-SE" sz="1100" dirty="0">
                <a:latin typeface="+mj-lt"/>
              </a:rPr>
            </a:br>
            <a:r>
              <a:rPr lang="sv-SE" sz="1100" dirty="0">
                <a:latin typeface="+mj-lt"/>
              </a:rPr>
              <a:t>Utesluta de födoämnen som är beroendeframkallande eller triggar igång sug.</a:t>
            </a:r>
          </a:p>
          <a:p>
            <a:pPr marL="171450" lvl="0" indent="-171450">
              <a:buFont typeface="Arial" panose="020B0604020202020204" pitchFamily="34" charset="0"/>
              <a:buChar char="•"/>
            </a:pPr>
            <a:r>
              <a:rPr lang="sv-SE" sz="1100" dirty="0">
                <a:latin typeface="+mj-lt"/>
              </a:rPr>
              <a:t>STEGARBETE</a:t>
            </a:r>
            <a:br>
              <a:rPr lang="sv-SE" sz="1100" dirty="0">
                <a:latin typeface="+mj-lt"/>
              </a:rPr>
            </a:br>
            <a:r>
              <a:rPr lang="sv-SE" sz="1100" dirty="0">
                <a:latin typeface="+mj-lt"/>
              </a:rPr>
              <a:t>Arbeta med De tolv stegen med hjälp av en sponsor.</a:t>
            </a:r>
          </a:p>
          <a:p>
            <a:pPr marL="171450" lvl="0" indent="-171450">
              <a:buFont typeface="Arial" panose="020B0604020202020204" pitchFamily="34" charset="0"/>
              <a:buChar char="•"/>
            </a:pPr>
            <a:r>
              <a:rPr lang="sv-SE" sz="1100" dirty="0">
                <a:latin typeface="+mj-lt"/>
              </a:rPr>
              <a:t>SPONSORSKAP</a:t>
            </a:r>
            <a:br>
              <a:rPr lang="sv-SE" sz="1100" dirty="0">
                <a:latin typeface="+mj-lt"/>
              </a:rPr>
            </a:br>
            <a:r>
              <a:rPr lang="sv-SE" sz="1100" dirty="0">
                <a:latin typeface="+mj-lt"/>
              </a:rPr>
              <a:t>Guida andra medlemmar igenom </a:t>
            </a:r>
            <a:r>
              <a:rPr lang="sv-SE" sz="1100" dirty="0" err="1">
                <a:latin typeface="+mj-lt"/>
              </a:rPr>
              <a:t>stegarbetet</a:t>
            </a:r>
            <a:r>
              <a:rPr lang="sv-SE" sz="1100" dirty="0">
                <a:latin typeface="+mj-lt"/>
              </a:rPr>
              <a:t>.</a:t>
            </a:r>
          </a:p>
          <a:p>
            <a:pPr marL="171450" lvl="0" indent="-171450">
              <a:buFont typeface="Arial" panose="020B0604020202020204" pitchFamily="34" charset="0"/>
              <a:buChar char="•"/>
            </a:pPr>
            <a:r>
              <a:rPr lang="sv-SE" sz="1100" dirty="0">
                <a:latin typeface="+mj-lt"/>
              </a:rPr>
              <a:t>ANONYMITET</a:t>
            </a:r>
            <a:br>
              <a:rPr lang="sv-SE" sz="1100" dirty="0">
                <a:latin typeface="+mj-lt"/>
              </a:rPr>
            </a:br>
            <a:r>
              <a:rPr lang="sv-SE" sz="1100" dirty="0">
                <a:latin typeface="+mj-lt"/>
              </a:rPr>
              <a:t>Att veta att vad vi än delar om med andra FAA-medlemmar kommer det att behandlas med respekt och vara kon-</a:t>
            </a:r>
            <a:r>
              <a:rPr lang="sv-SE" sz="1100" dirty="0" err="1">
                <a:latin typeface="+mj-lt"/>
              </a:rPr>
              <a:t>fidentiellt</a:t>
            </a:r>
            <a:r>
              <a:rPr lang="sv-SE" sz="1100" dirty="0">
                <a:latin typeface="+mj-lt"/>
              </a:rPr>
              <a:t>.</a:t>
            </a:r>
          </a:p>
          <a:p>
            <a:pPr marL="171450" lvl="0" indent="-171450">
              <a:buFont typeface="Arial" panose="020B0604020202020204" pitchFamily="34" charset="0"/>
              <a:buChar char="•"/>
            </a:pPr>
            <a:r>
              <a:rPr lang="sv-SE" sz="1100" dirty="0">
                <a:latin typeface="+mj-lt"/>
              </a:rPr>
              <a:t>SERVICE</a:t>
            </a:r>
            <a:br>
              <a:rPr lang="sv-SE" sz="1100" dirty="0">
                <a:latin typeface="+mj-lt"/>
              </a:rPr>
            </a:br>
            <a:r>
              <a:rPr lang="sv-SE" sz="1100" dirty="0">
                <a:latin typeface="+mj-lt"/>
              </a:rPr>
              <a:t>Att hjälpa till med det som behövs inom FAAs verksamhet.</a:t>
            </a:r>
          </a:p>
          <a:p>
            <a:pPr marL="171450" lvl="0" indent="-171450">
              <a:buFont typeface="Arial" panose="020B0604020202020204" pitchFamily="34" charset="0"/>
              <a:buChar char="•"/>
            </a:pPr>
            <a:r>
              <a:rPr lang="sv-SE" sz="1100" dirty="0">
                <a:latin typeface="+mj-lt"/>
              </a:rPr>
              <a:t>KONVENT</a:t>
            </a:r>
            <a:br>
              <a:rPr lang="sv-SE" sz="1100" dirty="0">
                <a:latin typeface="+mj-lt"/>
              </a:rPr>
            </a:br>
            <a:r>
              <a:rPr lang="sv-SE" sz="1100" dirty="0">
                <a:latin typeface="+mj-lt"/>
              </a:rPr>
              <a:t>Ger dig möjligheten att bygga relationer med andra tillfrisknande matmiss-brukare.</a:t>
            </a:r>
          </a:p>
          <a:p>
            <a:r>
              <a:rPr lang="sv-SE" sz="1100" dirty="0">
                <a:latin typeface="+mj-lt"/>
                <a:ea typeface="Adobe Fan Heiti Std B" pitchFamily="34" charset="-128"/>
                <a:cs typeface="Times New Roman" panose="02020603050405020304" pitchFamily="18" charset="0"/>
              </a:rPr>
              <a:t> </a:t>
            </a:r>
          </a:p>
        </p:txBody>
      </p:sp>
      <p:pic>
        <p:nvPicPr>
          <p:cNvPr id="12" name="Bildobjekt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76919" y="6773156"/>
            <a:ext cx="287013" cy="273236"/>
          </a:xfrm>
          <a:prstGeom prst="rect">
            <a:avLst/>
          </a:prstGeom>
        </p:spPr>
      </p:pic>
    </p:spTree>
    <p:extLst>
      <p:ext uri="{BB962C8B-B14F-4D97-AF65-F5344CB8AC3E}">
        <p14:creationId xmlns:p14="http://schemas.microsoft.com/office/powerpoint/2010/main" val="974431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10" name="textruta 9"/>
          <p:cNvSpPr txBox="1"/>
          <p:nvPr/>
        </p:nvSpPr>
        <p:spPr>
          <a:xfrm>
            <a:off x="7543800" y="303877"/>
            <a:ext cx="2531630" cy="6617196"/>
          </a:xfrm>
          <a:prstGeom prst="rect">
            <a:avLst/>
          </a:prstGeom>
          <a:noFill/>
        </p:spPr>
        <p:txBody>
          <a:bodyPr wrap="square" rtlCol="0">
            <a:spAutoFit/>
          </a:bodyPr>
          <a:lstStyle/>
          <a:p>
            <a:pPr algn="ctr"/>
            <a:endParaRPr lang="sv-SE" sz="1200" b="1" dirty="0"/>
          </a:p>
          <a:p>
            <a:pPr algn="ctr"/>
            <a:r>
              <a:rPr lang="sv-SE" sz="1200" b="1" dirty="0"/>
              <a:t>VI VÄLKOMNAR DIG </a:t>
            </a:r>
            <a:br>
              <a:rPr lang="sv-SE" sz="1200" b="1" dirty="0"/>
            </a:br>
            <a:r>
              <a:rPr lang="sv-SE" sz="1200" b="1" dirty="0"/>
              <a:t>ATT SLÅ FÖLJE MED OSS</a:t>
            </a:r>
            <a:br>
              <a:rPr lang="sv-SE" sz="1000" b="1" dirty="0"/>
            </a:br>
            <a:endParaRPr lang="sv-SE" sz="1000" dirty="0"/>
          </a:p>
          <a:p>
            <a:r>
              <a:rPr lang="sv-SE" sz="1100" dirty="0"/>
              <a:t>Vi inbjuder dig att göra oss sällskap på resan mot tillfrisknande i ett lyckligt och meningsfullt liv.</a:t>
            </a:r>
          </a:p>
          <a:p>
            <a:endParaRPr lang="sv-SE" sz="1100" dirty="0"/>
          </a:p>
          <a:p>
            <a:r>
              <a:rPr lang="sv-SE" sz="1100" dirty="0"/>
              <a:t>Vi behöver följa en matplan som ute-sluter alla beroendeframkallande </a:t>
            </a:r>
            <a:r>
              <a:rPr lang="sv-SE" sz="1100" dirty="0" err="1"/>
              <a:t>sub</a:t>
            </a:r>
            <a:r>
              <a:rPr lang="sv-SE" sz="1100" dirty="0"/>
              <a:t>-stanser. Det är viktigt att veta att mat-planen bara är en del av hela lösningen. Avvänjningen och att helt utesluta socker, mjöl, vete och annat som vi finner oss ha sug efter, är en nödvändig del för att kunna leva i tillfrisknande. </a:t>
            </a:r>
          </a:p>
          <a:p>
            <a:endParaRPr lang="sv-SE" sz="1100" dirty="0"/>
          </a:p>
          <a:p>
            <a:r>
              <a:rPr lang="sv-SE" sz="1100" dirty="0"/>
              <a:t>Genom att också arbeta med De tolv stegen,  använda alla FAAs verktyg och be om hjälp kan vi leva i tillfrisknande. </a:t>
            </a:r>
          </a:p>
          <a:p>
            <a:endParaRPr lang="sv-SE" sz="1100" dirty="0"/>
          </a:p>
          <a:p>
            <a:r>
              <a:rPr lang="sv-SE" sz="1100" dirty="0"/>
              <a:t>Detta kommer att tillåta oss att leva ett fritt liv utan sug och begär. </a:t>
            </a:r>
          </a:p>
          <a:p>
            <a:endParaRPr lang="sv-SE" sz="1100" dirty="0"/>
          </a:p>
          <a:p>
            <a:endParaRPr lang="sv-SE" sz="1100" dirty="0"/>
          </a:p>
          <a:p>
            <a:pPr algn="ctr"/>
            <a:r>
              <a:rPr lang="sv-SE" sz="1200" b="1" dirty="0"/>
              <a:t>DESSA FÖDOÄMNEN ANSES VARA</a:t>
            </a:r>
            <a:br>
              <a:rPr lang="sv-SE" sz="1200" b="1" dirty="0"/>
            </a:br>
            <a:r>
              <a:rPr lang="sv-SE" sz="1200" b="1" dirty="0"/>
              <a:t>DE MEST BEROENDEFRAMKALLANDE</a:t>
            </a:r>
            <a:br>
              <a:rPr lang="sv-SE" sz="1100" b="1" dirty="0"/>
            </a:br>
            <a:endParaRPr lang="sv-SE" sz="1100" b="1" dirty="0"/>
          </a:p>
          <a:p>
            <a:r>
              <a:rPr lang="sv-SE" sz="1100" dirty="0"/>
              <a:t>Socker i alla dess former, artificiella sötningsmedel, mjöl, vete, kolhydratrik raffinerad/processad mat, alkohol och söta drycker.</a:t>
            </a:r>
            <a:br>
              <a:rPr lang="sv-SE" sz="1100" dirty="0"/>
            </a:br>
            <a:endParaRPr lang="sv-SE" sz="1100" dirty="0"/>
          </a:p>
          <a:p>
            <a:pPr algn="ctr"/>
            <a:r>
              <a:rPr lang="sv-SE" sz="1200" b="1" dirty="0"/>
              <a:t>MÅNGA TÅL INTE HELLER </a:t>
            </a:r>
            <a:endParaRPr lang="sv-SE" sz="1100" b="1" dirty="0"/>
          </a:p>
          <a:p>
            <a:pPr algn="ctr"/>
            <a:endParaRPr lang="sv-SE" sz="1100" b="1" dirty="0"/>
          </a:p>
          <a:p>
            <a:r>
              <a:rPr lang="sv-SE" sz="1100" dirty="0"/>
              <a:t>Komjölk, gluten, frukt, koffein, kakao, glutamat samt smakförstärkare.</a:t>
            </a:r>
          </a:p>
        </p:txBody>
      </p:sp>
      <p:sp>
        <p:nvSpPr>
          <p:cNvPr id="15" name="textruta 14"/>
          <p:cNvSpPr txBox="1"/>
          <p:nvPr/>
        </p:nvSpPr>
        <p:spPr>
          <a:xfrm>
            <a:off x="653143" y="320204"/>
            <a:ext cx="2596244" cy="6740307"/>
          </a:xfrm>
          <a:prstGeom prst="rect">
            <a:avLst/>
          </a:prstGeom>
          <a:noFill/>
        </p:spPr>
        <p:txBody>
          <a:bodyPr wrap="square" rtlCol="0">
            <a:spAutoFit/>
          </a:bodyPr>
          <a:lstStyle/>
          <a:p>
            <a:pPr lvl="0" algn="ctr" eaLnBrk="0" fontAlgn="base" hangingPunct="0">
              <a:spcBef>
                <a:spcPct val="0"/>
              </a:spcBef>
              <a:spcAft>
                <a:spcPct val="0"/>
              </a:spcAft>
            </a:pPr>
            <a:endParaRPr lang="sv-SE" altLang="sv-SE" sz="1200" b="1" dirty="0">
              <a:ea typeface="Cambria" panose="02040503050406030204" pitchFamily="18" charset="0"/>
              <a:cs typeface="Arial" panose="020B0604020202020204" pitchFamily="34" charset="0"/>
            </a:endParaRPr>
          </a:p>
          <a:p>
            <a:pPr lvl="0" algn="ctr" eaLnBrk="0" fontAlgn="base" hangingPunct="0">
              <a:spcBef>
                <a:spcPct val="0"/>
              </a:spcBef>
              <a:spcAft>
                <a:spcPct val="0"/>
              </a:spcAft>
            </a:pPr>
            <a:r>
              <a:rPr lang="sv-SE" altLang="sv-SE" sz="1200" b="1" dirty="0">
                <a:ea typeface="Cambria" panose="02040503050406030204" pitchFamily="18" charset="0"/>
                <a:cs typeface="Arial" panose="020B0604020202020204" pitchFamily="34" charset="0"/>
              </a:rPr>
              <a:t>VAD ÄR FAA?</a:t>
            </a:r>
            <a:br>
              <a:rPr lang="sv-SE" altLang="sv-SE" sz="1200" b="1" dirty="0">
                <a:ea typeface="Cambria" panose="02040503050406030204" pitchFamily="18" charset="0"/>
                <a:cs typeface="Arial" panose="020B0604020202020204" pitchFamily="34" charset="0"/>
              </a:rPr>
            </a:br>
            <a:endParaRPr lang="sv-SE" altLang="sv-SE" sz="1200" b="1" dirty="0">
              <a:ea typeface="Cambria" panose="02040503050406030204" pitchFamily="18" charset="0"/>
              <a:cs typeface="Arial" panose="020B0604020202020204" pitchFamily="34" charset="0"/>
            </a:endParaRPr>
          </a:p>
          <a:p>
            <a:pPr lvl="0" eaLnBrk="0" fontAlgn="base" hangingPunct="0">
              <a:spcBef>
                <a:spcPct val="0"/>
              </a:spcBef>
              <a:spcAft>
                <a:spcPct val="0"/>
              </a:spcAft>
            </a:pPr>
            <a:r>
              <a:rPr lang="sv-SE" altLang="sv-SE" sz="1100" dirty="0">
                <a:latin typeface="+mj-lt"/>
                <a:ea typeface="Cambria" panose="02040503050406030204" pitchFamily="18" charset="0"/>
                <a:cs typeface="Arial" panose="020B0604020202020204" pitchFamily="34" charset="0"/>
              </a:rPr>
              <a:t>Det är en förkortning av </a:t>
            </a:r>
            <a:r>
              <a:rPr lang="sv-SE" altLang="sv-SE" sz="1100" dirty="0" err="1">
                <a:latin typeface="+mj-lt"/>
                <a:ea typeface="Cambria" panose="02040503050406030204" pitchFamily="18" charset="0"/>
                <a:cs typeface="Arial" panose="020B0604020202020204" pitchFamily="34" charset="0"/>
              </a:rPr>
              <a:t>Food</a:t>
            </a:r>
            <a:r>
              <a:rPr lang="sv-SE" altLang="sv-SE" sz="1100" dirty="0">
                <a:latin typeface="+mj-lt"/>
                <a:ea typeface="Cambria" panose="02040503050406030204" pitchFamily="18" charset="0"/>
                <a:cs typeface="Arial" panose="020B0604020202020204" pitchFamily="34" charset="0"/>
              </a:rPr>
              <a:t> </a:t>
            </a:r>
            <a:r>
              <a:rPr lang="sv-SE" altLang="sv-SE" sz="1100" dirty="0" err="1">
                <a:latin typeface="+mj-lt"/>
                <a:ea typeface="Cambria" panose="02040503050406030204" pitchFamily="18" charset="0"/>
                <a:cs typeface="Arial" panose="020B0604020202020204" pitchFamily="34" charset="0"/>
              </a:rPr>
              <a:t>Addicts</a:t>
            </a:r>
            <a:r>
              <a:rPr lang="sv-SE" altLang="sv-SE" sz="1100" dirty="0">
                <a:latin typeface="+mj-lt"/>
                <a:ea typeface="Cambria" panose="02040503050406030204" pitchFamily="18" charset="0"/>
                <a:cs typeface="Arial" panose="020B0604020202020204" pitchFamily="34" charset="0"/>
              </a:rPr>
              <a:t> </a:t>
            </a:r>
            <a:r>
              <a:rPr lang="sv-SE" altLang="sv-SE" sz="1100" dirty="0"/>
              <a:t>Anonymous. Ursprunget till detta tolvstegsprogram är från AA.</a:t>
            </a:r>
            <a:endParaRPr lang="sv-SE" altLang="sv-SE" sz="1100" dirty="0">
              <a:ea typeface="Cambria" panose="02040503050406030204" pitchFamily="18" charset="0"/>
              <a:cs typeface="Arial" panose="020B0604020202020204" pitchFamily="34" charset="0"/>
            </a:endParaRPr>
          </a:p>
          <a:p>
            <a:pPr lvl="0" eaLnBrk="0" fontAlgn="base" hangingPunct="0">
              <a:spcBef>
                <a:spcPct val="0"/>
              </a:spcBef>
              <a:spcAft>
                <a:spcPct val="0"/>
              </a:spcAft>
            </a:pPr>
            <a:endParaRPr lang="sv-SE" altLang="sv-SE" sz="1100" dirty="0"/>
          </a:p>
          <a:p>
            <a:pPr lvl="0" eaLnBrk="0" fontAlgn="base" hangingPunct="0">
              <a:spcBef>
                <a:spcPct val="0"/>
              </a:spcBef>
              <a:spcAft>
                <a:spcPct val="0"/>
              </a:spcAft>
            </a:pPr>
            <a:r>
              <a:rPr lang="sv-SE" altLang="sv-SE" sz="1100" dirty="0">
                <a:latin typeface="+mj-lt"/>
                <a:ea typeface="Cambria" panose="02040503050406030204" pitchFamily="18" charset="0"/>
                <a:cs typeface="Arial" panose="020B0604020202020204" pitchFamily="34" charset="0"/>
              </a:rPr>
              <a:t>FAAs program är baserat på övertygelsen att matmissbruk är en biokemisk sjukdom i likhet med annat drogberoende.</a:t>
            </a:r>
            <a:br>
              <a:rPr lang="sv-SE" altLang="sv-SE" sz="1100" dirty="0">
                <a:latin typeface="+mj-lt"/>
                <a:ea typeface="Cambria" panose="02040503050406030204" pitchFamily="18" charset="0"/>
                <a:cs typeface="Arial" panose="020B0604020202020204" pitchFamily="34" charset="0"/>
              </a:rPr>
            </a:br>
            <a:br>
              <a:rPr lang="sv-SE" altLang="sv-SE" sz="1100" dirty="0">
                <a:latin typeface="+mj-lt"/>
                <a:ea typeface="Cambria" panose="02040503050406030204" pitchFamily="18" charset="0"/>
                <a:cs typeface="Arial" panose="020B0604020202020204" pitchFamily="34" charset="0"/>
              </a:rPr>
            </a:br>
            <a:r>
              <a:rPr lang="sv-SE" altLang="sv-SE" sz="1100" dirty="0">
                <a:latin typeface="+mj-lt"/>
                <a:ea typeface="Cambria" panose="02040503050406030204" pitchFamily="18" charset="0"/>
                <a:cs typeface="Arial" panose="020B0604020202020204" pitchFamily="34" charset="0"/>
              </a:rPr>
              <a:t>FAA är en gemenskap av människor som är villiga att tillfriskna från sjukdomen matmissbruk. Att dela vår erfarenhet, styrka och hopp med andra tillåter oss </a:t>
            </a:r>
          </a:p>
          <a:p>
            <a:pPr lvl="0" eaLnBrk="0" fontAlgn="base" hangingPunct="0">
              <a:spcBef>
                <a:spcPct val="0"/>
              </a:spcBef>
              <a:spcAft>
                <a:spcPct val="0"/>
              </a:spcAft>
            </a:pPr>
            <a:r>
              <a:rPr lang="sv-SE" altLang="sv-SE" sz="1100" dirty="0">
                <a:latin typeface="+mj-lt"/>
                <a:ea typeface="Cambria" panose="02040503050406030204" pitchFamily="18" charset="0"/>
                <a:cs typeface="Arial" panose="020B0604020202020204" pitchFamily="34" charset="0"/>
              </a:rPr>
              <a:t>att tillfriskna från denna sjukdom, </a:t>
            </a:r>
          </a:p>
          <a:p>
            <a:pPr lvl="0" eaLnBrk="0" fontAlgn="base" hangingPunct="0">
              <a:spcBef>
                <a:spcPct val="0"/>
              </a:spcBef>
              <a:spcAft>
                <a:spcPct val="0"/>
              </a:spcAft>
            </a:pPr>
            <a:r>
              <a:rPr lang="sv-SE" altLang="sv-SE" sz="1100" dirty="0">
                <a:latin typeface="+mj-lt"/>
                <a:ea typeface="Cambria" panose="02040503050406030204" pitchFamily="18" charset="0"/>
                <a:cs typeface="Arial" panose="020B0604020202020204" pitchFamily="34" charset="0"/>
              </a:rPr>
              <a:t>EN DAG I TAGET.</a:t>
            </a:r>
          </a:p>
          <a:p>
            <a:pPr lvl="0" eaLnBrk="0" fontAlgn="base" hangingPunct="0">
              <a:spcBef>
                <a:spcPct val="0"/>
              </a:spcBef>
              <a:spcAft>
                <a:spcPct val="0"/>
              </a:spcAft>
            </a:pPr>
            <a:endParaRPr lang="sv-SE" altLang="sv-SE" sz="1100" dirty="0">
              <a:latin typeface="+mj-lt"/>
            </a:endParaRPr>
          </a:p>
          <a:p>
            <a:pPr lvl="0" eaLnBrk="0" fontAlgn="base" hangingPunct="0">
              <a:spcBef>
                <a:spcPct val="0"/>
              </a:spcBef>
              <a:spcAft>
                <a:spcPct val="0"/>
              </a:spcAft>
            </a:pPr>
            <a:r>
              <a:rPr lang="sv-SE" altLang="sv-SE" sz="1100" dirty="0">
                <a:latin typeface="+mj-lt"/>
                <a:ea typeface="Cambria" panose="02040503050406030204" pitchFamily="18" charset="0"/>
                <a:cs typeface="Arial" panose="020B0604020202020204" pitchFamily="34" charset="0"/>
              </a:rPr>
              <a:t>FAA är en ideell organisation som är själv-försörjande genom våra egna bidrag.</a:t>
            </a:r>
          </a:p>
          <a:p>
            <a:pPr lvl="0" eaLnBrk="0" fontAlgn="base" hangingPunct="0">
              <a:spcBef>
                <a:spcPct val="0"/>
              </a:spcBef>
              <a:spcAft>
                <a:spcPct val="0"/>
              </a:spcAft>
            </a:pPr>
            <a:endParaRPr lang="sv-SE" altLang="sv-SE" sz="1100" dirty="0">
              <a:latin typeface="+mj-lt"/>
            </a:endParaRPr>
          </a:p>
          <a:p>
            <a:pPr lvl="0" eaLnBrk="0" fontAlgn="base" hangingPunct="0">
              <a:spcBef>
                <a:spcPct val="0"/>
              </a:spcBef>
              <a:spcAft>
                <a:spcPct val="0"/>
              </a:spcAft>
            </a:pPr>
            <a:r>
              <a:rPr lang="sv-SE" altLang="sv-SE" sz="1100" dirty="0">
                <a:latin typeface="+mj-lt"/>
                <a:ea typeface="Cambria" panose="02040503050406030204" pitchFamily="18" charset="0"/>
                <a:cs typeface="Arial" panose="020B0604020202020204" pitchFamily="34" charset="0"/>
              </a:rPr>
              <a:t>FAA är inte anslutet till några diet- eller viktminskningsprogram, kurser eller religiösa organisationer.</a:t>
            </a:r>
          </a:p>
          <a:p>
            <a:pPr lvl="0" eaLnBrk="0" fontAlgn="base" hangingPunct="0">
              <a:spcBef>
                <a:spcPct val="0"/>
              </a:spcBef>
              <a:spcAft>
                <a:spcPct val="0"/>
              </a:spcAft>
            </a:pPr>
            <a:endParaRPr lang="sv-SE" altLang="sv-SE" sz="1100" dirty="0">
              <a:latin typeface="+mj-lt"/>
            </a:endParaRPr>
          </a:p>
          <a:p>
            <a:pPr lvl="0" eaLnBrk="0" fontAlgn="base" hangingPunct="0">
              <a:spcBef>
                <a:spcPct val="0"/>
              </a:spcBef>
              <a:spcAft>
                <a:spcPct val="0"/>
              </a:spcAft>
            </a:pPr>
            <a:r>
              <a:rPr lang="sv-SE" altLang="sv-SE" sz="1100" dirty="0">
                <a:latin typeface="+mj-lt"/>
                <a:ea typeface="Cambria" panose="02040503050406030204" pitchFamily="18" charset="0"/>
                <a:cs typeface="Arial" panose="020B0604020202020204" pitchFamily="34" charset="0"/>
              </a:rPr>
              <a:t>FAA är icke religiöst trots att ordet Gud används flitigt i våra texter. Många väljer att tro på en kraft som är större än vi själva.</a:t>
            </a:r>
          </a:p>
          <a:p>
            <a:pPr lvl="0" eaLnBrk="0" fontAlgn="base" hangingPunct="0">
              <a:spcBef>
                <a:spcPct val="0"/>
              </a:spcBef>
              <a:spcAft>
                <a:spcPct val="0"/>
              </a:spcAft>
            </a:pPr>
            <a:endParaRPr lang="sv-SE" altLang="sv-SE" sz="1100" dirty="0">
              <a:latin typeface="+mj-lt"/>
            </a:endParaRPr>
          </a:p>
          <a:p>
            <a:pPr lvl="0" eaLnBrk="0" fontAlgn="base" hangingPunct="0">
              <a:spcBef>
                <a:spcPct val="0"/>
              </a:spcBef>
              <a:spcAft>
                <a:spcPct val="0"/>
              </a:spcAft>
            </a:pPr>
            <a:r>
              <a:rPr lang="sv-SE" altLang="sv-SE" sz="1100" dirty="0">
                <a:latin typeface="+mj-lt"/>
                <a:ea typeface="Cambria" panose="02040503050406030204" pitchFamily="18" charset="0"/>
                <a:cs typeface="Arial" panose="020B0604020202020204" pitchFamily="34" charset="0"/>
              </a:rPr>
              <a:t>FAAs primära syfte är att vi ska förbli ab-</a:t>
            </a:r>
            <a:r>
              <a:rPr lang="sv-SE" altLang="sv-SE" sz="1100" dirty="0" err="1">
                <a:latin typeface="+mj-lt"/>
                <a:ea typeface="Cambria" panose="02040503050406030204" pitchFamily="18" charset="0"/>
                <a:cs typeface="Arial" panose="020B0604020202020204" pitchFamily="34" charset="0"/>
              </a:rPr>
              <a:t>stinenta</a:t>
            </a:r>
            <a:r>
              <a:rPr lang="sv-SE" altLang="sv-SE" sz="1100" dirty="0">
                <a:latin typeface="+mj-lt"/>
                <a:ea typeface="Cambria" panose="02040503050406030204" pitchFamily="18" charset="0"/>
                <a:cs typeface="Arial" panose="020B0604020202020204" pitchFamily="34" charset="0"/>
              </a:rPr>
              <a:t> och hjälpa andra matmissbrukare att uppnå abstinens. </a:t>
            </a:r>
          </a:p>
          <a:p>
            <a:pPr lvl="0" eaLnBrk="0" fontAlgn="base" hangingPunct="0">
              <a:spcBef>
                <a:spcPct val="0"/>
              </a:spcBef>
              <a:spcAft>
                <a:spcPct val="0"/>
              </a:spcAft>
            </a:pPr>
            <a:endParaRPr lang="sv-SE" altLang="sv-SE" sz="1100" dirty="0">
              <a:latin typeface="+mj-lt"/>
            </a:endParaRPr>
          </a:p>
          <a:p>
            <a:pPr lvl="0" eaLnBrk="0" fontAlgn="base" hangingPunct="0">
              <a:spcBef>
                <a:spcPct val="0"/>
              </a:spcBef>
              <a:spcAft>
                <a:spcPct val="0"/>
              </a:spcAft>
            </a:pPr>
            <a:r>
              <a:rPr lang="sv-SE" altLang="sv-SE" sz="1100" dirty="0">
                <a:latin typeface="+mj-lt"/>
                <a:ea typeface="Cambria" panose="02040503050406030204" pitchFamily="18" charset="0"/>
                <a:cs typeface="Arial" panose="020B0604020202020204" pitchFamily="34" charset="0"/>
              </a:rPr>
              <a:t>Det enda villkoret för medlemskap är en önskan att sluta äta och dricka beroende-framkallande födoämnen.</a:t>
            </a:r>
            <a:endParaRPr lang="sv-SE" altLang="sv-SE" sz="1100" dirty="0">
              <a:latin typeface="+mj-lt"/>
            </a:endParaRPr>
          </a:p>
          <a:p>
            <a:r>
              <a:rPr lang="sv-SE" sz="1000" dirty="0">
                <a:latin typeface="+mj-lt"/>
                <a:ea typeface="Adobe Fan Heiti Std B" pitchFamily="34" charset="-128"/>
                <a:cs typeface="Times New Roman" panose="02020603050405020304" pitchFamily="18" charset="0"/>
              </a:rPr>
              <a:t> </a:t>
            </a:r>
          </a:p>
        </p:txBody>
      </p:sp>
      <p:sp>
        <p:nvSpPr>
          <p:cNvPr id="19" name="textruta 18"/>
          <p:cNvSpPr txBox="1"/>
          <p:nvPr/>
        </p:nvSpPr>
        <p:spPr>
          <a:xfrm>
            <a:off x="3981754" y="303764"/>
            <a:ext cx="2788879" cy="6247864"/>
          </a:xfrm>
          <a:prstGeom prst="rect">
            <a:avLst/>
          </a:prstGeom>
          <a:noFill/>
        </p:spPr>
        <p:txBody>
          <a:bodyPr wrap="square" rtlCol="0">
            <a:spAutoFit/>
          </a:bodyPr>
          <a:lstStyle/>
          <a:p>
            <a:pPr algn="ctr"/>
            <a:endParaRPr lang="sv-SE" sz="1200" b="1" dirty="0"/>
          </a:p>
          <a:p>
            <a:pPr algn="ctr"/>
            <a:r>
              <a:rPr lang="sv-SE" sz="1200" b="1" dirty="0"/>
              <a:t>ATT VARA MATMISSBRUKARE</a:t>
            </a:r>
            <a:br>
              <a:rPr lang="sv-SE" sz="1200" b="1" dirty="0"/>
            </a:br>
            <a:endParaRPr lang="sv-SE" sz="1200" b="1" dirty="0"/>
          </a:p>
          <a:p>
            <a:r>
              <a:rPr lang="sv-SE" sz="1100" dirty="0"/>
              <a:t>Hur vet vi att vi är matmissbrukare? Andra kanske upplever att vi har ett problem om vi är under- eller överviktiga, eftersom vikten är det enda fysiska beviset på sjukdomen som andra lätt kan se.</a:t>
            </a:r>
          </a:p>
          <a:p>
            <a:endParaRPr lang="sv-SE" sz="1100" dirty="0"/>
          </a:p>
          <a:p>
            <a:r>
              <a:rPr lang="sv-SE" sz="1100" dirty="0"/>
              <a:t>Vad andra inte kan se är våra fysiska sjuk-domar, vår emotionella smärta eller vår mentala ohälsa.</a:t>
            </a:r>
          </a:p>
          <a:p>
            <a:endParaRPr lang="sv-SE" sz="1100" dirty="0"/>
          </a:p>
          <a:p>
            <a:r>
              <a:rPr lang="sv-SE" sz="1100" dirty="0"/>
              <a:t>Om vi söker professionell hjälp med våra </a:t>
            </a:r>
          </a:p>
          <a:p>
            <a:r>
              <a:rPr lang="sv-SE" sz="1100" dirty="0"/>
              <a:t>viktproblem erbjuds vi kanske lösningar som inkluderar viljestyrka, specialdieter, motion, mediciner, föreläsningar, operation etc som kan fungera för stunden.</a:t>
            </a:r>
          </a:p>
          <a:p>
            <a:endParaRPr lang="sv-SE" sz="1100" dirty="0"/>
          </a:p>
          <a:p>
            <a:r>
              <a:rPr lang="sv-SE" sz="1100" dirty="0"/>
              <a:t>Om vi aldrig har fått hjälp med att förstå vårt beroende av vissa födoämnen blir </a:t>
            </a:r>
            <a:r>
              <a:rPr lang="sv-SE" sz="1100" dirty="0" err="1"/>
              <a:t>konsekven</a:t>
            </a:r>
            <a:r>
              <a:rPr lang="sv-SE" sz="1100" dirty="0"/>
              <a:t>-sen att vi sitter fast i vår beroendesjukdom som är psykisk, fysisk och andlig.</a:t>
            </a:r>
          </a:p>
          <a:p>
            <a:endParaRPr lang="sv-SE" sz="1100" dirty="0"/>
          </a:p>
          <a:p>
            <a:r>
              <a:rPr lang="sv-SE" sz="1100" dirty="0"/>
              <a:t>För de flesta av oss ingav tidigare lösningar tillfälligt och falskt hopp för att sedan än en gång kasta oss in i förtvivlan. Många av oss har genomlidit förödmjukelse, förlöjligande, fysiskt obehag, diskriminering och spruckna relationer med andra likväl som med oss själva. </a:t>
            </a:r>
          </a:p>
          <a:p>
            <a:endParaRPr lang="sv-SE" sz="1100" dirty="0"/>
          </a:p>
          <a:p>
            <a:r>
              <a:rPr lang="sv-SE" sz="1100" dirty="0"/>
              <a:t>Första steget är att vi erkänner att vi är makt-lösa inför vårt matmissbruk, att våra liv har blivit ohanterliga. NU FÅR DET VARA NOG!</a:t>
            </a:r>
          </a:p>
        </p:txBody>
      </p:sp>
      <p:pic>
        <p:nvPicPr>
          <p:cNvPr id="8" name="Bildobjekt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5192" y="6596917"/>
            <a:ext cx="410661" cy="408196"/>
          </a:xfrm>
          <a:prstGeom prst="rect">
            <a:avLst/>
          </a:prstGeom>
        </p:spPr>
      </p:pic>
      <p:sp>
        <p:nvSpPr>
          <p:cNvPr id="12" name="Rektangel med rundade hörn 3"/>
          <p:cNvSpPr/>
          <p:nvPr/>
        </p:nvSpPr>
        <p:spPr>
          <a:xfrm>
            <a:off x="327545" y="303764"/>
            <a:ext cx="10068785" cy="6935236"/>
          </a:xfrm>
          <a:prstGeom prst="roundRect">
            <a:avLst/>
          </a:prstGeom>
          <a:noFill/>
          <a:ln>
            <a:solidFill>
              <a:srgbClr val="006633"/>
            </a:solid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sv-SE" baseline="-25000" dirty="0"/>
          </a:p>
        </p:txBody>
      </p:sp>
    </p:spTree>
    <p:extLst>
      <p:ext uri="{BB962C8B-B14F-4D97-AF65-F5344CB8AC3E}">
        <p14:creationId xmlns:p14="http://schemas.microsoft.com/office/powerpoint/2010/main" val="98525146"/>
      </p:ext>
    </p:extLst>
  </p:cSld>
  <p:clrMapOvr>
    <a:masterClrMapping/>
  </p:clrMapOvr>
</p:sld>
</file>

<file path=ppt/theme/theme1.xml><?xml version="1.0" encoding="utf-8"?>
<a:theme xmlns:a="http://schemas.openxmlformats.org/drawingml/2006/main" name="BroschyrOrigoBraMallpot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Det här värdet visar hur många gånger objektet har sparats eller genomgåtts. Värdet uppdateras i programmet efter varje genomgång.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F64003C-4601-434A-89D5-9D79BD4916D1}">
  <ds:schemaRefs>
    <ds:schemaRef ds:uri="http://schemas.microsoft.com/sharepoint/v3/contenttype/forms"/>
  </ds:schemaRefs>
</ds:datastoreItem>
</file>

<file path=customXml/itemProps2.xml><?xml version="1.0" encoding="utf-8"?>
<ds:datastoreItem xmlns:ds="http://schemas.openxmlformats.org/officeDocument/2006/customXml" ds:itemID="{C37716A6-524D-44CC-B263-8C7BFC36308E}">
  <ds:schemaRefs>
    <ds:schemaRef ds:uri="http://schemas.openxmlformats.org/package/2006/metadata/core-properties"/>
    <ds:schemaRef ds:uri="http://www.w3.org/XML/1998/namespace"/>
    <ds:schemaRef ds:uri="http://schemas.microsoft.com/office/infopath/2007/PartnerControls"/>
    <ds:schemaRef ds:uri="http://purl.org/dc/terms/"/>
    <ds:schemaRef ds:uri="http://schemas.microsoft.com/office/2006/documentManagement/types"/>
    <ds:schemaRef ds:uri="http://purl.org/dc/elements/1.1/"/>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16E211BD-755A-4654-913E-FE18F117E7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BroschyrOrigoBraMallpotx</Template>
  <TotalTime>0</TotalTime>
  <Words>154</Words>
  <Application>Microsoft Office PowerPoint</Application>
  <PresentationFormat>Anpassad</PresentationFormat>
  <Paragraphs>103</Paragraphs>
  <Slides>2</Slides>
  <Notes>2</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2</vt:i4>
      </vt:variant>
    </vt:vector>
  </HeadingPairs>
  <TitlesOfParts>
    <vt:vector size="9" baseType="lpstr">
      <vt:lpstr>Adobe Fan Heiti Std B</vt:lpstr>
      <vt:lpstr>Arial</vt:lpstr>
      <vt:lpstr>Calibri</vt:lpstr>
      <vt:lpstr>Cambria</vt:lpstr>
      <vt:lpstr>Georgia</vt:lpstr>
      <vt:lpstr>Times New Roman</vt:lpstr>
      <vt:lpstr>BroschyrOrigoBraMallpotx</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2014-10-18T15:10:47Z</dcterms:created>
  <dcterms:modified xsi:type="dcterms:W3CDTF">2017-03-15T21:43:01Z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